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7" r:id="rId3"/>
    <p:sldId id="257" r:id="rId4"/>
    <p:sldId id="278" r:id="rId5"/>
    <p:sldId id="260" r:id="rId6"/>
    <p:sldId id="279" r:id="rId7"/>
    <p:sldId id="280" r:id="rId8"/>
    <p:sldId id="288" r:id="rId9"/>
    <p:sldId id="281" r:id="rId10"/>
    <p:sldId id="282" r:id="rId11"/>
    <p:sldId id="258" r:id="rId12"/>
    <p:sldId id="259" r:id="rId13"/>
    <p:sldId id="266" r:id="rId14"/>
    <p:sldId id="261" r:id="rId15"/>
    <p:sldId id="263" r:id="rId16"/>
    <p:sldId id="283" r:id="rId17"/>
    <p:sldId id="265" r:id="rId18"/>
    <p:sldId id="267" r:id="rId19"/>
    <p:sldId id="286" r:id="rId20"/>
    <p:sldId id="287" r:id="rId21"/>
    <p:sldId id="269" r:id="rId22"/>
    <p:sldId id="284" r:id="rId23"/>
    <p:sldId id="285" r:id="rId24"/>
    <p:sldId id="270" r:id="rId25"/>
    <p:sldId id="271" r:id="rId26"/>
    <p:sldId id="272" r:id="rId27"/>
    <p:sldId id="273" r:id="rId28"/>
    <p:sldId id="274" r:id="rId29"/>
    <p:sldId id="275" r:id="rId30"/>
    <p:sldId id="276" r:id="rId31"/>
  </p:sldIdLst>
  <p:sldSz cx="14630400" cy="8229600"/>
  <p:notesSz cx="8229600" cy="14630400"/>
  <p:embeddedFontLst>
    <p:embeddedFont>
      <p:font typeface="Overpass Light" panose="02010600030101010101" charset="0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DD54C2-B49D-4C75-86D0-22FAE3597B77}" v="691" dt="2025-03-21T22:42:49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64" y="6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wi" userId="feadf7d5-d395-43d2-b3a4-c22e40354430" providerId="ADAL" clId="{DCDD54C2-B49D-4C75-86D0-22FAE3597B77}"/>
    <pc:docChg chg="undo custSel addSld delSld modSld sldOrd addMainMaster delMainMaster modMainMaster">
      <pc:chgData name="gewi" userId="feadf7d5-d395-43d2-b3a4-c22e40354430" providerId="ADAL" clId="{DCDD54C2-B49D-4C75-86D0-22FAE3597B77}" dt="2025-03-21T22:55:18.745" v="1410" actId="1076"/>
      <pc:docMkLst>
        <pc:docMk/>
      </pc:docMkLst>
      <pc:sldChg chg="delSp mod">
        <pc:chgData name="gewi" userId="feadf7d5-d395-43d2-b3a4-c22e40354430" providerId="ADAL" clId="{DCDD54C2-B49D-4C75-86D0-22FAE3597B77}" dt="2025-03-21T19:59:48.978" v="3" actId="478"/>
        <pc:sldMkLst>
          <pc:docMk/>
          <pc:sldMk cId="0" sldId="258"/>
        </pc:sldMkLst>
        <pc:spChg chg="del">
          <ac:chgData name="gewi" userId="feadf7d5-d395-43d2-b3a4-c22e40354430" providerId="ADAL" clId="{DCDD54C2-B49D-4C75-86D0-22FAE3597B77}" dt="2025-03-21T19:59:46.221" v="2" actId="478"/>
          <ac:spMkLst>
            <pc:docMk/>
            <pc:sldMk cId="0" sldId="258"/>
            <ac:spMk id="12" creationId="{00000000-0000-0000-0000-000000000000}"/>
          </ac:spMkLst>
        </pc:spChg>
        <pc:spChg chg="del">
          <ac:chgData name="gewi" userId="feadf7d5-d395-43d2-b3a4-c22e40354430" providerId="ADAL" clId="{DCDD54C2-B49D-4C75-86D0-22FAE3597B77}" dt="2025-03-21T19:59:48.978" v="3" actId="478"/>
          <ac:spMkLst>
            <pc:docMk/>
            <pc:sldMk cId="0" sldId="258"/>
            <ac:spMk id="13" creationId="{00000000-0000-0000-0000-000000000000}"/>
          </ac:spMkLst>
        </pc:spChg>
      </pc:sldChg>
      <pc:sldChg chg="ord">
        <pc:chgData name="gewi" userId="feadf7d5-d395-43d2-b3a4-c22e40354430" providerId="ADAL" clId="{DCDD54C2-B49D-4C75-86D0-22FAE3597B77}" dt="2025-03-21T22:24:06.030" v="1336"/>
        <pc:sldMkLst>
          <pc:docMk/>
          <pc:sldMk cId="0" sldId="260"/>
        </pc:sldMkLst>
      </pc:sldChg>
      <pc:sldChg chg="del">
        <pc:chgData name="gewi" userId="feadf7d5-d395-43d2-b3a4-c22e40354430" providerId="ADAL" clId="{DCDD54C2-B49D-4C75-86D0-22FAE3597B77}" dt="2025-03-21T20:36:25.248" v="813" actId="47"/>
        <pc:sldMkLst>
          <pc:docMk/>
          <pc:sldMk cId="0" sldId="262"/>
        </pc:sldMkLst>
      </pc:sldChg>
      <pc:sldChg chg="del">
        <pc:chgData name="gewi" userId="feadf7d5-d395-43d2-b3a4-c22e40354430" providerId="ADAL" clId="{DCDD54C2-B49D-4C75-86D0-22FAE3597B77}" dt="2025-03-21T20:46:54.922" v="838" actId="47"/>
        <pc:sldMkLst>
          <pc:docMk/>
          <pc:sldMk cId="0" sldId="264"/>
        </pc:sldMkLst>
      </pc:sldChg>
      <pc:sldChg chg="ord">
        <pc:chgData name="gewi" userId="feadf7d5-d395-43d2-b3a4-c22e40354430" providerId="ADAL" clId="{DCDD54C2-B49D-4C75-86D0-22FAE3597B77}" dt="2025-03-21T22:23:31.881" v="1330"/>
        <pc:sldMkLst>
          <pc:docMk/>
          <pc:sldMk cId="0" sldId="266"/>
        </pc:sldMkLst>
      </pc:sldChg>
      <pc:sldChg chg="del">
        <pc:chgData name="gewi" userId="feadf7d5-d395-43d2-b3a4-c22e40354430" providerId="ADAL" clId="{DCDD54C2-B49D-4C75-86D0-22FAE3597B77}" dt="2025-03-21T22:19:25.212" v="1328" actId="47"/>
        <pc:sldMkLst>
          <pc:docMk/>
          <pc:sldMk cId="0" sldId="268"/>
        </pc:sldMkLst>
      </pc:sldChg>
      <pc:sldChg chg="new del">
        <pc:chgData name="gewi" userId="feadf7d5-d395-43d2-b3a4-c22e40354430" providerId="ADAL" clId="{DCDD54C2-B49D-4C75-86D0-22FAE3597B77}" dt="2025-03-21T19:58:44.128" v="1" actId="47"/>
        <pc:sldMkLst>
          <pc:docMk/>
          <pc:sldMk cId="138890541" sldId="277"/>
        </pc:sldMkLst>
      </pc:sldChg>
      <pc:sldChg chg="addSp delSp modSp new mod ord">
        <pc:chgData name="gewi" userId="feadf7d5-d395-43d2-b3a4-c22e40354430" providerId="ADAL" clId="{DCDD54C2-B49D-4C75-86D0-22FAE3597B77}" dt="2025-03-21T20:16:00.161" v="447"/>
        <pc:sldMkLst>
          <pc:docMk/>
          <pc:sldMk cId="3998070262" sldId="277"/>
        </pc:sldMkLst>
        <pc:spChg chg="add del mod">
          <ac:chgData name="gewi" userId="feadf7d5-d395-43d2-b3a4-c22e40354430" providerId="ADAL" clId="{DCDD54C2-B49D-4C75-86D0-22FAE3597B77}" dt="2025-03-21T20:08:32.538" v="37"/>
          <ac:spMkLst>
            <pc:docMk/>
            <pc:sldMk cId="3998070262" sldId="277"/>
            <ac:spMk id="2" creationId="{F0EC20ED-6AC1-EDD4-D353-8899A9D303F8}"/>
          </ac:spMkLst>
        </pc:spChg>
        <pc:spChg chg="add mod">
          <ac:chgData name="gewi" userId="feadf7d5-d395-43d2-b3a4-c22e40354430" providerId="ADAL" clId="{DCDD54C2-B49D-4C75-86D0-22FAE3597B77}" dt="2025-03-21T20:08:58.818" v="91" actId="1076"/>
          <ac:spMkLst>
            <pc:docMk/>
            <pc:sldMk cId="3998070262" sldId="277"/>
            <ac:spMk id="3" creationId="{6BAAD9E3-31C8-B0AB-B1D7-48B56301FA75}"/>
          </ac:spMkLst>
        </pc:spChg>
        <pc:graphicFrameChg chg="add mod modGraphic">
          <ac:chgData name="gewi" userId="feadf7d5-d395-43d2-b3a4-c22e40354430" providerId="ADAL" clId="{DCDD54C2-B49D-4C75-86D0-22FAE3597B77}" dt="2025-03-21T20:16:00.161" v="447"/>
          <ac:graphicFrameMkLst>
            <pc:docMk/>
            <pc:sldMk cId="3998070262" sldId="277"/>
            <ac:graphicFrameMk id="4" creationId="{2F81A755-88F0-FD72-CCB5-A48D3816E59B}"/>
          </ac:graphicFrameMkLst>
        </pc:graphicFrameChg>
      </pc:sldChg>
      <pc:sldChg chg="addSp modSp new mod">
        <pc:chgData name="gewi" userId="feadf7d5-d395-43d2-b3a4-c22e40354430" providerId="ADAL" clId="{DCDD54C2-B49D-4C75-86D0-22FAE3597B77}" dt="2025-03-21T20:21:00.116" v="485" actId="20577"/>
        <pc:sldMkLst>
          <pc:docMk/>
          <pc:sldMk cId="3917487399" sldId="278"/>
        </pc:sldMkLst>
        <pc:spChg chg="mod">
          <ac:chgData name="gewi" userId="feadf7d5-d395-43d2-b3a4-c22e40354430" providerId="ADAL" clId="{DCDD54C2-B49D-4C75-86D0-22FAE3597B77}" dt="2025-03-21T20:21:00.116" v="485" actId="20577"/>
          <ac:spMkLst>
            <pc:docMk/>
            <pc:sldMk cId="3917487399" sldId="278"/>
            <ac:spMk id="2" creationId="{A8EA7A09-0E57-5D93-4EA8-00193B296429}"/>
          </ac:spMkLst>
        </pc:spChg>
        <pc:picChg chg="add mod">
          <ac:chgData name="gewi" userId="feadf7d5-d395-43d2-b3a4-c22e40354430" providerId="ADAL" clId="{DCDD54C2-B49D-4C75-86D0-22FAE3597B77}" dt="2025-03-21T20:20:51.741" v="450" actId="1076"/>
          <ac:picMkLst>
            <pc:docMk/>
            <pc:sldMk cId="3917487399" sldId="278"/>
            <ac:picMk id="4" creationId="{9688DC05-2933-BEE6-6591-7F84C5630B6F}"/>
          </ac:picMkLst>
        </pc:picChg>
      </pc:sldChg>
      <pc:sldChg chg="addSp modSp new mod">
        <pc:chgData name="gewi" userId="feadf7d5-d395-43d2-b3a4-c22e40354430" providerId="ADAL" clId="{DCDD54C2-B49D-4C75-86D0-22FAE3597B77}" dt="2025-03-21T22:24:59.036" v="1342" actId="1076"/>
        <pc:sldMkLst>
          <pc:docMk/>
          <pc:sldMk cId="1720358510" sldId="279"/>
        </pc:sldMkLst>
        <pc:spChg chg="mod">
          <ac:chgData name="gewi" userId="feadf7d5-d395-43d2-b3a4-c22e40354430" providerId="ADAL" clId="{DCDD54C2-B49D-4C75-86D0-22FAE3597B77}" dt="2025-03-21T20:22:17.517" v="526"/>
          <ac:spMkLst>
            <pc:docMk/>
            <pc:sldMk cId="1720358510" sldId="279"/>
            <ac:spMk id="2" creationId="{732E85EB-CF05-E8A2-D8D4-B3BB16A13036}"/>
          </ac:spMkLst>
        </pc:spChg>
        <pc:picChg chg="add mod">
          <ac:chgData name="gewi" userId="feadf7d5-d395-43d2-b3a4-c22e40354430" providerId="ADAL" clId="{DCDD54C2-B49D-4C75-86D0-22FAE3597B77}" dt="2025-03-21T22:24:59.036" v="1342" actId="1076"/>
          <ac:picMkLst>
            <pc:docMk/>
            <pc:sldMk cId="1720358510" sldId="279"/>
            <ac:picMk id="4" creationId="{F1E03D36-68A7-FB69-8154-A15407F99768}"/>
          </ac:picMkLst>
        </pc:picChg>
      </pc:sldChg>
      <pc:sldChg chg="addSp modSp new mod">
        <pc:chgData name="gewi" userId="feadf7d5-d395-43d2-b3a4-c22e40354430" providerId="ADAL" clId="{DCDD54C2-B49D-4C75-86D0-22FAE3597B77}" dt="2025-03-21T22:25:20.950" v="1353" actId="1076"/>
        <pc:sldMkLst>
          <pc:docMk/>
          <pc:sldMk cId="2631249134" sldId="280"/>
        </pc:sldMkLst>
        <pc:spChg chg="mod">
          <ac:chgData name="gewi" userId="feadf7d5-d395-43d2-b3a4-c22e40354430" providerId="ADAL" clId="{DCDD54C2-B49D-4C75-86D0-22FAE3597B77}" dt="2025-03-21T20:23:32.020" v="581"/>
          <ac:spMkLst>
            <pc:docMk/>
            <pc:sldMk cId="2631249134" sldId="280"/>
            <ac:spMk id="2" creationId="{C8FEF4EC-47F7-1DB1-4215-9F065C4C4DFA}"/>
          </ac:spMkLst>
        </pc:spChg>
        <pc:spChg chg="add mod">
          <ac:chgData name="gewi" userId="feadf7d5-d395-43d2-b3a4-c22e40354430" providerId="ADAL" clId="{DCDD54C2-B49D-4C75-86D0-22FAE3597B77}" dt="2025-03-21T22:25:17.084" v="1352" actId="14100"/>
          <ac:spMkLst>
            <pc:docMk/>
            <pc:sldMk cId="2631249134" sldId="280"/>
            <ac:spMk id="5" creationId="{ED16CB60-BE19-3836-0DAE-C85ACEF4025C}"/>
          </ac:spMkLst>
        </pc:spChg>
        <pc:picChg chg="add mod">
          <ac:chgData name="gewi" userId="feadf7d5-d395-43d2-b3a4-c22e40354430" providerId="ADAL" clId="{DCDD54C2-B49D-4C75-86D0-22FAE3597B77}" dt="2025-03-21T22:25:20.950" v="1353" actId="1076"/>
          <ac:picMkLst>
            <pc:docMk/>
            <pc:sldMk cId="2631249134" sldId="280"/>
            <ac:picMk id="4" creationId="{66381181-0453-C0B1-2635-AD580C1AEE90}"/>
          </ac:picMkLst>
        </pc:picChg>
      </pc:sldChg>
      <pc:sldChg chg="addSp modSp new mod">
        <pc:chgData name="gewi" userId="feadf7d5-d395-43d2-b3a4-c22e40354430" providerId="ADAL" clId="{DCDD54C2-B49D-4C75-86D0-22FAE3597B77}" dt="2025-03-21T22:25:35.127" v="1356" actId="1076"/>
        <pc:sldMkLst>
          <pc:docMk/>
          <pc:sldMk cId="3377325143" sldId="281"/>
        </pc:sldMkLst>
        <pc:spChg chg="mod">
          <ac:chgData name="gewi" userId="feadf7d5-d395-43d2-b3a4-c22e40354430" providerId="ADAL" clId="{DCDD54C2-B49D-4C75-86D0-22FAE3597B77}" dt="2025-03-21T20:27:27.038" v="648"/>
          <ac:spMkLst>
            <pc:docMk/>
            <pc:sldMk cId="3377325143" sldId="281"/>
            <ac:spMk id="2" creationId="{C7A120B7-E538-3B71-8DCD-391DDFC6940C}"/>
          </ac:spMkLst>
        </pc:spChg>
        <pc:picChg chg="add mod">
          <ac:chgData name="gewi" userId="feadf7d5-d395-43d2-b3a4-c22e40354430" providerId="ADAL" clId="{DCDD54C2-B49D-4C75-86D0-22FAE3597B77}" dt="2025-03-21T22:25:35.127" v="1356" actId="1076"/>
          <ac:picMkLst>
            <pc:docMk/>
            <pc:sldMk cId="3377325143" sldId="281"/>
            <ac:picMk id="4" creationId="{AA5502C0-64B4-423A-9B4A-276769EBF802}"/>
          </ac:picMkLst>
        </pc:picChg>
      </pc:sldChg>
      <pc:sldChg chg="addSp modSp new mod">
        <pc:chgData name="gewi" userId="feadf7d5-d395-43d2-b3a4-c22e40354430" providerId="ADAL" clId="{DCDD54C2-B49D-4C75-86D0-22FAE3597B77}" dt="2025-03-21T20:33:59.904" v="728"/>
        <pc:sldMkLst>
          <pc:docMk/>
          <pc:sldMk cId="203605967" sldId="282"/>
        </pc:sldMkLst>
        <pc:spChg chg="mod">
          <ac:chgData name="gewi" userId="feadf7d5-d395-43d2-b3a4-c22e40354430" providerId="ADAL" clId="{DCDD54C2-B49D-4C75-86D0-22FAE3597B77}" dt="2025-03-21T20:28:11.077" v="663"/>
          <ac:spMkLst>
            <pc:docMk/>
            <pc:sldMk cId="203605967" sldId="282"/>
            <ac:spMk id="2" creationId="{8A6CF51C-3197-6B5C-A760-325EECEE4F44}"/>
          </ac:spMkLst>
        </pc:spChg>
        <pc:spChg chg="add mod">
          <ac:chgData name="gewi" userId="feadf7d5-d395-43d2-b3a4-c22e40354430" providerId="ADAL" clId="{DCDD54C2-B49D-4C75-86D0-22FAE3597B77}" dt="2025-03-21T20:33:59.904" v="728"/>
          <ac:spMkLst>
            <pc:docMk/>
            <pc:sldMk cId="203605967" sldId="282"/>
            <ac:spMk id="5" creationId="{7D02B347-D2D6-5BB0-6EDB-1463C86F5681}"/>
          </ac:spMkLst>
        </pc:spChg>
        <pc:picChg chg="add mod">
          <ac:chgData name="gewi" userId="feadf7d5-d395-43d2-b3a4-c22e40354430" providerId="ADAL" clId="{DCDD54C2-B49D-4C75-86D0-22FAE3597B77}" dt="2025-03-21T20:33:44.891" v="664" actId="1076"/>
          <ac:picMkLst>
            <pc:docMk/>
            <pc:sldMk cId="203605967" sldId="282"/>
            <ac:picMk id="4" creationId="{40B84ADE-3565-0BA5-6E3E-297F1FA28194}"/>
          </ac:picMkLst>
        </pc:picChg>
      </pc:sldChg>
      <pc:sldChg chg="addSp delSp modSp new mod">
        <pc:chgData name="gewi" userId="feadf7d5-d395-43d2-b3a4-c22e40354430" providerId="ADAL" clId="{DCDD54C2-B49D-4C75-86D0-22FAE3597B77}" dt="2025-03-21T21:54:13.516" v="1237" actId="1076"/>
        <pc:sldMkLst>
          <pc:docMk/>
          <pc:sldMk cId="891419538" sldId="283"/>
        </pc:sldMkLst>
        <pc:spChg chg="mod">
          <ac:chgData name="gewi" userId="feadf7d5-d395-43d2-b3a4-c22e40354430" providerId="ADAL" clId="{DCDD54C2-B49D-4C75-86D0-22FAE3597B77}" dt="2025-03-21T21:08:10.277" v="902"/>
          <ac:spMkLst>
            <pc:docMk/>
            <pc:sldMk cId="891419538" sldId="283"/>
            <ac:spMk id="2" creationId="{1ED89407-519C-946C-C3DC-8641965E7963}"/>
          </ac:spMkLst>
        </pc:spChg>
        <pc:spChg chg="del">
          <ac:chgData name="gewi" userId="feadf7d5-d395-43d2-b3a4-c22e40354430" providerId="ADAL" clId="{DCDD54C2-B49D-4C75-86D0-22FAE3597B77}" dt="2025-03-21T21:37:37.999" v="1230" actId="478"/>
          <ac:spMkLst>
            <pc:docMk/>
            <pc:sldMk cId="891419538" sldId="283"/>
            <ac:spMk id="3" creationId="{4C7DB537-A596-9B9D-E6C2-E9D7FDF2CF93}"/>
          </ac:spMkLst>
        </pc:spChg>
        <pc:spChg chg="add del">
          <ac:chgData name="gewi" userId="feadf7d5-d395-43d2-b3a4-c22e40354430" providerId="ADAL" clId="{DCDD54C2-B49D-4C75-86D0-22FAE3597B77}" dt="2025-03-21T21:54:04.184" v="1233" actId="478"/>
          <ac:spMkLst>
            <pc:docMk/>
            <pc:sldMk cId="891419538" sldId="283"/>
            <ac:spMk id="4" creationId="{DBBC4328-9D43-F07F-F5DA-81167EBB9565}"/>
          </ac:spMkLst>
        </pc:spChg>
        <pc:spChg chg="add del mod">
          <ac:chgData name="gewi" userId="feadf7d5-d395-43d2-b3a4-c22e40354430" providerId="ADAL" clId="{DCDD54C2-B49D-4C75-86D0-22FAE3597B77}" dt="2025-03-21T21:37:14.567" v="1223" actId="478"/>
          <ac:spMkLst>
            <pc:docMk/>
            <pc:sldMk cId="891419538" sldId="283"/>
            <ac:spMk id="5" creationId="{E8F68DB0-383C-C354-EF28-85DBE594D287}"/>
          </ac:spMkLst>
        </pc:spChg>
        <pc:spChg chg="add mod">
          <ac:chgData name="gewi" userId="feadf7d5-d395-43d2-b3a4-c22e40354430" providerId="ADAL" clId="{DCDD54C2-B49D-4C75-86D0-22FAE3597B77}" dt="2025-03-21T21:08:00.120" v="875" actId="403"/>
          <ac:spMkLst>
            <pc:docMk/>
            <pc:sldMk cId="891419538" sldId="283"/>
            <ac:spMk id="18" creationId="{206FCC64-5848-50AC-C56E-3B21A475EB0E}"/>
          </ac:spMkLst>
        </pc:spChg>
        <pc:picChg chg="add mod ord">
          <ac:chgData name="gewi" userId="feadf7d5-d395-43d2-b3a4-c22e40354430" providerId="ADAL" clId="{DCDD54C2-B49D-4C75-86D0-22FAE3597B77}" dt="2025-03-21T21:37:30.018" v="1229" actId="167"/>
          <ac:picMkLst>
            <pc:docMk/>
            <pc:sldMk cId="891419538" sldId="283"/>
            <ac:picMk id="20" creationId="{CB68C811-781A-439E-3A99-5E604A431D16}"/>
          </ac:picMkLst>
        </pc:picChg>
        <pc:picChg chg="add del mod ord">
          <ac:chgData name="gewi" userId="feadf7d5-d395-43d2-b3a4-c22e40354430" providerId="ADAL" clId="{DCDD54C2-B49D-4C75-86D0-22FAE3597B77}" dt="2025-03-21T21:54:02.232" v="1232" actId="22"/>
          <ac:picMkLst>
            <pc:docMk/>
            <pc:sldMk cId="891419538" sldId="283"/>
            <ac:picMk id="22" creationId="{FCC59209-D9CB-FA75-88D0-B93658F447AD}"/>
          </ac:picMkLst>
        </pc:picChg>
        <pc:picChg chg="add mod">
          <ac:chgData name="gewi" userId="feadf7d5-d395-43d2-b3a4-c22e40354430" providerId="ADAL" clId="{DCDD54C2-B49D-4C75-86D0-22FAE3597B77}" dt="2025-03-21T21:54:13.516" v="1237" actId="1076"/>
          <ac:picMkLst>
            <pc:docMk/>
            <pc:sldMk cId="891419538" sldId="283"/>
            <ac:picMk id="24" creationId="{528C5F45-0685-3732-B8BE-A8CC8F15BDEA}"/>
          </ac:picMkLst>
        </pc:picChg>
        <pc:cxnChg chg="add del mod">
          <ac:chgData name="gewi" userId="feadf7d5-d395-43d2-b3a4-c22e40354430" providerId="ADAL" clId="{DCDD54C2-B49D-4C75-86D0-22FAE3597B77}" dt="2025-03-21T21:37:21.430" v="1226" actId="478"/>
          <ac:cxnSpMkLst>
            <pc:docMk/>
            <pc:sldMk cId="891419538" sldId="283"/>
            <ac:cxnSpMk id="7" creationId="{CFEFC68D-6426-4498-8AB4-0BBD40C7AA2D}"/>
          </ac:cxnSpMkLst>
        </pc:cxnChg>
        <pc:cxnChg chg="add del mod">
          <ac:chgData name="gewi" userId="feadf7d5-d395-43d2-b3a4-c22e40354430" providerId="ADAL" clId="{DCDD54C2-B49D-4C75-86D0-22FAE3597B77}" dt="2025-03-21T20:48:50.170" v="853" actId="478"/>
          <ac:cxnSpMkLst>
            <pc:docMk/>
            <pc:sldMk cId="891419538" sldId="283"/>
            <ac:cxnSpMk id="9" creationId="{01567B47-60B6-0082-6799-B4A3F7A25D3A}"/>
          </ac:cxnSpMkLst>
        </pc:cxnChg>
        <pc:cxnChg chg="add del mod">
          <ac:chgData name="gewi" userId="feadf7d5-d395-43d2-b3a4-c22e40354430" providerId="ADAL" clId="{DCDD54C2-B49D-4C75-86D0-22FAE3597B77}" dt="2025-03-21T21:37:18.646" v="1225" actId="478"/>
          <ac:cxnSpMkLst>
            <pc:docMk/>
            <pc:sldMk cId="891419538" sldId="283"/>
            <ac:cxnSpMk id="11" creationId="{61DC5432-1664-7930-ADDF-BE21A93CB84E}"/>
          </ac:cxnSpMkLst>
        </pc:cxnChg>
        <pc:cxnChg chg="add del mod">
          <ac:chgData name="gewi" userId="feadf7d5-d395-43d2-b3a4-c22e40354430" providerId="ADAL" clId="{DCDD54C2-B49D-4C75-86D0-22FAE3597B77}" dt="2025-03-21T21:37:16.951" v="1224" actId="478"/>
          <ac:cxnSpMkLst>
            <pc:docMk/>
            <pc:sldMk cId="891419538" sldId="283"/>
            <ac:cxnSpMk id="16" creationId="{A421C4CE-307F-0819-FB13-85CE10DDAEAD}"/>
          </ac:cxnSpMkLst>
        </pc:cxnChg>
      </pc:sldChg>
      <pc:sldChg chg="addSp modSp new mod">
        <pc:chgData name="gewi" userId="feadf7d5-d395-43d2-b3a4-c22e40354430" providerId="ADAL" clId="{DCDD54C2-B49D-4C75-86D0-22FAE3597B77}" dt="2025-03-21T21:16:53.007" v="988" actId="14100"/>
        <pc:sldMkLst>
          <pc:docMk/>
          <pc:sldMk cId="719782403" sldId="284"/>
        </pc:sldMkLst>
        <pc:spChg chg="mod">
          <ac:chgData name="gewi" userId="feadf7d5-d395-43d2-b3a4-c22e40354430" providerId="ADAL" clId="{DCDD54C2-B49D-4C75-86D0-22FAE3597B77}" dt="2025-03-21T21:09:39.874" v="922"/>
          <ac:spMkLst>
            <pc:docMk/>
            <pc:sldMk cId="719782403" sldId="284"/>
            <ac:spMk id="2" creationId="{4FA96D09-00B3-2F4C-80A4-4031143AD591}"/>
          </ac:spMkLst>
        </pc:spChg>
        <pc:spChg chg="add mod">
          <ac:chgData name="gewi" userId="feadf7d5-d395-43d2-b3a4-c22e40354430" providerId="ADAL" clId="{DCDD54C2-B49D-4C75-86D0-22FAE3597B77}" dt="2025-03-21T21:10:59.599" v="935" actId="13822"/>
          <ac:spMkLst>
            <pc:docMk/>
            <pc:sldMk cId="719782403" sldId="284"/>
            <ac:spMk id="3" creationId="{FA7119F4-F005-1F8B-5ACB-5B14D28578D7}"/>
          </ac:spMkLst>
        </pc:spChg>
        <pc:spChg chg="add mod">
          <ac:chgData name="gewi" userId="feadf7d5-d395-43d2-b3a4-c22e40354430" providerId="ADAL" clId="{DCDD54C2-B49D-4C75-86D0-22FAE3597B77}" dt="2025-03-21T21:12:31.705" v="956" actId="571"/>
          <ac:spMkLst>
            <pc:docMk/>
            <pc:sldMk cId="719782403" sldId="284"/>
            <ac:spMk id="26" creationId="{6B3C2F7C-FC44-081D-E497-65DAB7592769}"/>
          </ac:spMkLst>
        </pc:spChg>
        <pc:spChg chg="add mod">
          <ac:chgData name="gewi" userId="feadf7d5-d395-43d2-b3a4-c22e40354430" providerId="ADAL" clId="{DCDD54C2-B49D-4C75-86D0-22FAE3597B77}" dt="2025-03-21T21:12:38.042" v="958" actId="571"/>
          <ac:spMkLst>
            <pc:docMk/>
            <pc:sldMk cId="719782403" sldId="284"/>
            <ac:spMk id="29" creationId="{87F37D0C-A7D9-4C73-BA57-EA5FDE5AB643}"/>
          </ac:spMkLst>
        </pc:spChg>
        <pc:spChg chg="add mod">
          <ac:chgData name="gewi" userId="feadf7d5-d395-43d2-b3a4-c22e40354430" providerId="ADAL" clId="{DCDD54C2-B49D-4C75-86D0-22FAE3597B77}" dt="2025-03-21T21:12:44.620" v="960" actId="571"/>
          <ac:spMkLst>
            <pc:docMk/>
            <pc:sldMk cId="719782403" sldId="284"/>
            <ac:spMk id="32" creationId="{05115E67-800F-6192-1C4D-554614261DF5}"/>
          </ac:spMkLst>
        </pc:spChg>
        <pc:cxnChg chg="add mod">
          <ac:chgData name="gewi" userId="feadf7d5-d395-43d2-b3a4-c22e40354430" providerId="ADAL" clId="{DCDD54C2-B49D-4C75-86D0-22FAE3597B77}" dt="2025-03-21T21:14:02.250" v="967" actId="13822"/>
          <ac:cxnSpMkLst>
            <pc:docMk/>
            <pc:sldMk cId="719782403" sldId="284"/>
            <ac:cxnSpMk id="5" creationId="{C31B1333-F2CE-C0E7-BE6E-513D8EFBEF27}"/>
          </ac:cxnSpMkLst>
        </pc:cxnChg>
        <pc:cxnChg chg="add mod">
          <ac:chgData name="gewi" userId="feadf7d5-d395-43d2-b3a4-c22e40354430" providerId="ADAL" clId="{DCDD54C2-B49D-4C75-86D0-22FAE3597B77}" dt="2025-03-21T21:10:42.257" v="933" actId="17032"/>
          <ac:cxnSpMkLst>
            <pc:docMk/>
            <pc:sldMk cId="719782403" sldId="284"/>
            <ac:cxnSpMk id="7" creationId="{4411B1B5-2F55-E7AA-A06B-D169F897EDB4}"/>
          </ac:cxnSpMkLst>
        </pc:cxnChg>
        <pc:cxnChg chg="add">
          <ac:chgData name="gewi" userId="feadf7d5-d395-43d2-b3a4-c22e40354430" providerId="ADAL" clId="{DCDD54C2-B49D-4C75-86D0-22FAE3597B77}" dt="2025-03-21T21:11:20.718" v="936" actId="11529"/>
          <ac:cxnSpMkLst>
            <pc:docMk/>
            <pc:sldMk cId="719782403" sldId="284"/>
            <ac:cxnSpMk id="9" creationId="{877D8EDC-6181-7FB6-482E-A99F5358A5B2}"/>
          </ac:cxnSpMkLst>
        </pc:cxnChg>
        <pc:cxnChg chg="add mod">
          <ac:chgData name="gewi" userId="feadf7d5-d395-43d2-b3a4-c22e40354430" providerId="ADAL" clId="{DCDD54C2-B49D-4C75-86D0-22FAE3597B77}" dt="2025-03-21T21:11:26.131" v="937" actId="571"/>
          <ac:cxnSpMkLst>
            <pc:docMk/>
            <pc:sldMk cId="719782403" sldId="284"/>
            <ac:cxnSpMk id="10" creationId="{17DF554E-BD33-77FE-11BE-AF307CB70AB6}"/>
          </ac:cxnSpMkLst>
        </pc:cxnChg>
        <pc:cxnChg chg="add mod">
          <ac:chgData name="gewi" userId="feadf7d5-d395-43d2-b3a4-c22e40354430" providerId="ADAL" clId="{DCDD54C2-B49D-4C75-86D0-22FAE3597B77}" dt="2025-03-21T21:11:33.824" v="940" actId="14100"/>
          <ac:cxnSpMkLst>
            <pc:docMk/>
            <pc:sldMk cId="719782403" sldId="284"/>
            <ac:cxnSpMk id="11" creationId="{AE32E26E-28C9-6C30-75EA-AAF3B52160A6}"/>
          </ac:cxnSpMkLst>
        </pc:cxnChg>
        <pc:cxnChg chg="add mod">
          <ac:chgData name="gewi" userId="feadf7d5-d395-43d2-b3a4-c22e40354430" providerId="ADAL" clId="{DCDD54C2-B49D-4C75-86D0-22FAE3597B77}" dt="2025-03-21T21:11:44.129" v="943" actId="1076"/>
          <ac:cxnSpMkLst>
            <pc:docMk/>
            <pc:sldMk cId="719782403" sldId="284"/>
            <ac:cxnSpMk id="14" creationId="{04628593-542C-8773-E8B9-3B0B865C1786}"/>
          </ac:cxnSpMkLst>
        </pc:cxnChg>
        <pc:cxnChg chg="add mod">
          <ac:chgData name="gewi" userId="feadf7d5-d395-43d2-b3a4-c22e40354430" providerId="ADAL" clId="{DCDD54C2-B49D-4C75-86D0-22FAE3597B77}" dt="2025-03-21T21:12:25.023" v="954" actId="14100"/>
          <ac:cxnSpMkLst>
            <pc:docMk/>
            <pc:sldMk cId="719782403" sldId="284"/>
            <ac:cxnSpMk id="16" creationId="{4872B540-F75C-A7D5-D3EB-594CD66AF9F7}"/>
          </ac:cxnSpMkLst>
        </pc:cxnChg>
        <pc:cxnChg chg="add mod">
          <ac:chgData name="gewi" userId="feadf7d5-d395-43d2-b3a4-c22e40354430" providerId="ADAL" clId="{DCDD54C2-B49D-4C75-86D0-22FAE3597B77}" dt="2025-03-21T21:11:59.338" v="947" actId="14100"/>
          <ac:cxnSpMkLst>
            <pc:docMk/>
            <pc:sldMk cId="719782403" sldId="284"/>
            <ac:cxnSpMk id="18" creationId="{892FB3BA-5DDA-BAAC-0008-9F43AA98EBA1}"/>
          </ac:cxnSpMkLst>
        </pc:cxnChg>
        <pc:cxnChg chg="add mod">
          <ac:chgData name="gewi" userId="feadf7d5-d395-43d2-b3a4-c22e40354430" providerId="ADAL" clId="{DCDD54C2-B49D-4C75-86D0-22FAE3597B77}" dt="2025-03-21T21:12:07.123" v="949" actId="14100"/>
          <ac:cxnSpMkLst>
            <pc:docMk/>
            <pc:sldMk cId="719782403" sldId="284"/>
            <ac:cxnSpMk id="20" creationId="{FA4C64E7-2569-8F95-F76D-FC3206F64A47}"/>
          </ac:cxnSpMkLst>
        </pc:cxnChg>
        <pc:cxnChg chg="add mod">
          <ac:chgData name="gewi" userId="feadf7d5-d395-43d2-b3a4-c22e40354430" providerId="ADAL" clId="{DCDD54C2-B49D-4C75-86D0-22FAE3597B77}" dt="2025-03-21T21:12:15.831" v="952" actId="14100"/>
          <ac:cxnSpMkLst>
            <pc:docMk/>
            <pc:sldMk cId="719782403" sldId="284"/>
            <ac:cxnSpMk id="22" creationId="{A529EE76-F126-0460-6D03-0074C45E7242}"/>
          </ac:cxnSpMkLst>
        </pc:cxnChg>
        <pc:cxnChg chg="add mod">
          <ac:chgData name="gewi" userId="feadf7d5-d395-43d2-b3a4-c22e40354430" providerId="ADAL" clId="{DCDD54C2-B49D-4C75-86D0-22FAE3597B77}" dt="2025-03-21T21:12:31.705" v="956" actId="571"/>
          <ac:cxnSpMkLst>
            <pc:docMk/>
            <pc:sldMk cId="719782403" sldId="284"/>
            <ac:cxnSpMk id="27" creationId="{1EC81ABA-1530-B0AF-5269-7FE94F182EB3}"/>
          </ac:cxnSpMkLst>
        </pc:cxnChg>
        <pc:cxnChg chg="add mod">
          <ac:chgData name="gewi" userId="feadf7d5-d395-43d2-b3a4-c22e40354430" providerId="ADAL" clId="{DCDD54C2-B49D-4C75-86D0-22FAE3597B77}" dt="2025-03-21T21:12:38.042" v="958" actId="571"/>
          <ac:cxnSpMkLst>
            <pc:docMk/>
            <pc:sldMk cId="719782403" sldId="284"/>
            <ac:cxnSpMk id="30" creationId="{33DE98BE-4C9B-FADE-0DD9-A198F499890F}"/>
          </ac:cxnSpMkLst>
        </pc:cxnChg>
        <pc:cxnChg chg="add mod">
          <ac:chgData name="gewi" userId="feadf7d5-d395-43d2-b3a4-c22e40354430" providerId="ADAL" clId="{DCDD54C2-B49D-4C75-86D0-22FAE3597B77}" dt="2025-03-21T21:12:44.620" v="960" actId="571"/>
          <ac:cxnSpMkLst>
            <pc:docMk/>
            <pc:sldMk cId="719782403" sldId="284"/>
            <ac:cxnSpMk id="33" creationId="{B23928DE-39FD-C904-2845-5958B2482DD2}"/>
          </ac:cxnSpMkLst>
        </pc:cxnChg>
        <pc:cxnChg chg="add">
          <ac:chgData name="gewi" userId="feadf7d5-d395-43d2-b3a4-c22e40354430" providerId="ADAL" clId="{DCDD54C2-B49D-4C75-86D0-22FAE3597B77}" dt="2025-03-21T21:12:55.622" v="961" actId="11529"/>
          <ac:cxnSpMkLst>
            <pc:docMk/>
            <pc:sldMk cId="719782403" sldId="284"/>
            <ac:cxnSpMk id="35" creationId="{E6DB0EAA-DF56-BD7E-3C0C-EF6E1DDEA748}"/>
          </ac:cxnSpMkLst>
        </pc:cxnChg>
        <pc:cxnChg chg="add">
          <ac:chgData name="gewi" userId="feadf7d5-d395-43d2-b3a4-c22e40354430" providerId="ADAL" clId="{DCDD54C2-B49D-4C75-86D0-22FAE3597B77}" dt="2025-03-21T21:13:03.983" v="962" actId="11529"/>
          <ac:cxnSpMkLst>
            <pc:docMk/>
            <pc:sldMk cId="719782403" sldId="284"/>
            <ac:cxnSpMk id="37" creationId="{D69A2ADC-BD75-258D-F777-98B36E82285B}"/>
          </ac:cxnSpMkLst>
        </pc:cxnChg>
        <pc:cxnChg chg="add">
          <ac:chgData name="gewi" userId="feadf7d5-d395-43d2-b3a4-c22e40354430" providerId="ADAL" clId="{DCDD54C2-B49D-4C75-86D0-22FAE3597B77}" dt="2025-03-21T21:13:10.385" v="963" actId="11529"/>
          <ac:cxnSpMkLst>
            <pc:docMk/>
            <pc:sldMk cId="719782403" sldId="284"/>
            <ac:cxnSpMk id="39" creationId="{C386CC55-49DD-FC4E-1526-711F9F264E38}"/>
          </ac:cxnSpMkLst>
        </pc:cxnChg>
        <pc:cxnChg chg="add">
          <ac:chgData name="gewi" userId="feadf7d5-d395-43d2-b3a4-c22e40354430" providerId="ADAL" clId="{DCDD54C2-B49D-4C75-86D0-22FAE3597B77}" dt="2025-03-21T21:13:15.740" v="964" actId="11529"/>
          <ac:cxnSpMkLst>
            <pc:docMk/>
            <pc:sldMk cId="719782403" sldId="284"/>
            <ac:cxnSpMk id="41" creationId="{0624AB7C-8A0F-4567-DCC1-A335CE7587C2}"/>
          </ac:cxnSpMkLst>
        </pc:cxnChg>
        <pc:cxnChg chg="add">
          <ac:chgData name="gewi" userId="feadf7d5-d395-43d2-b3a4-c22e40354430" providerId="ADAL" clId="{DCDD54C2-B49D-4C75-86D0-22FAE3597B77}" dt="2025-03-21T21:13:41.378" v="965" actId="11529"/>
          <ac:cxnSpMkLst>
            <pc:docMk/>
            <pc:sldMk cId="719782403" sldId="284"/>
            <ac:cxnSpMk id="43" creationId="{96DDAA90-1DF8-8F5A-DF89-A9EB3575A782}"/>
          </ac:cxnSpMkLst>
        </pc:cxnChg>
        <pc:cxnChg chg="add">
          <ac:chgData name="gewi" userId="feadf7d5-d395-43d2-b3a4-c22e40354430" providerId="ADAL" clId="{DCDD54C2-B49D-4C75-86D0-22FAE3597B77}" dt="2025-03-21T21:14:10.797" v="968" actId="11529"/>
          <ac:cxnSpMkLst>
            <pc:docMk/>
            <pc:sldMk cId="719782403" sldId="284"/>
            <ac:cxnSpMk id="45" creationId="{896F9CA5-1586-1A94-0E1A-F8A27394EEE1}"/>
          </ac:cxnSpMkLst>
        </pc:cxnChg>
        <pc:cxnChg chg="add">
          <ac:chgData name="gewi" userId="feadf7d5-d395-43d2-b3a4-c22e40354430" providerId="ADAL" clId="{DCDD54C2-B49D-4C75-86D0-22FAE3597B77}" dt="2025-03-21T21:14:17.761" v="969" actId="11529"/>
          <ac:cxnSpMkLst>
            <pc:docMk/>
            <pc:sldMk cId="719782403" sldId="284"/>
            <ac:cxnSpMk id="47" creationId="{AE1B1F13-5E87-EEB0-0DEC-B333CAB8560B}"/>
          </ac:cxnSpMkLst>
        </pc:cxnChg>
        <pc:cxnChg chg="add">
          <ac:chgData name="gewi" userId="feadf7d5-d395-43d2-b3a4-c22e40354430" providerId="ADAL" clId="{DCDD54C2-B49D-4C75-86D0-22FAE3597B77}" dt="2025-03-21T21:14:22.508" v="970" actId="11529"/>
          <ac:cxnSpMkLst>
            <pc:docMk/>
            <pc:sldMk cId="719782403" sldId="284"/>
            <ac:cxnSpMk id="49" creationId="{A6AE63C9-A2BC-A0EF-617F-E9B2985728F2}"/>
          </ac:cxnSpMkLst>
        </pc:cxnChg>
        <pc:cxnChg chg="add">
          <ac:chgData name="gewi" userId="feadf7d5-d395-43d2-b3a4-c22e40354430" providerId="ADAL" clId="{DCDD54C2-B49D-4C75-86D0-22FAE3597B77}" dt="2025-03-21T21:14:27.863" v="971" actId="11529"/>
          <ac:cxnSpMkLst>
            <pc:docMk/>
            <pc:sldMk cId="719782403" sldId="284"/>
            <ac:cxnSpMk id="51" creationId="{DB071A51-AB24-B167-87B9-56DE4795E34D}"/>
          </ac:cxnSpMkLst>
        </pc:cxnChg>
        <pc:cxnChg chg="add">
          <ac:chgData name="gewi" userId="feadf7d5-d395-43d2-b3a4-c22e40354430" providerId="ADAL" clId="{DCDD54C2-B49D-4C75-86D0-22FAE3597B77}" dt="2025-03-21T21:14:33.060" v="972" actId="11529"/>
          <ac:cxnSpMkLst>
            <pc:docMk/>
            <pc:sldMk cId="719782403" sldId="284"/>
            <ac:cxnSpMk id="53" creationId="{0A9E2EDC-C8B6-B4B2-62E7-0E718082D233}"/>
          </ac:cxnSpMkLst>
        </pc:cxnChg>
        <pc:cxnChg chg="add mod">
          <ac:chgData name="gewi" userId="feadf7d5-d395-43d2-b3a4-c22e40354430" providerId="ADAL" clId="{DCDD54C2-B49D-4C75-86D0-22FAE3597B77}" dt="2025-03-21T21:14:59.629" v="974" actId="13822"/>
          <ac:cxnSpMkLst>
            <pc:docMk/>
            <pc:sldMk cId="719782403" sldId="284"/>
            <ac:cxnSpMk id="55" creationId="{A0605564-9156-CA4F-BE11-3D1903D8E0EA}"/>
          </ac:cxnSpMkLst>
        </pc:cxnChg>
        <pc:cxnChg chg="add">
          <ac:chgData name="gewi" userId="feadf7d5-d395-43d2-b3a4-c22e40354430" providerId="ADAL" clId="{DCDD54C2-B49D-4C75-86D0-22FAE3597B77}" dt="2025-03-21T21:15:05.261" v="975" actId="11529"/>
          <ac:cxnSpMkLst>
            <pc:docMk/>
            <pc:sldMk cId="719782403" sldId="284"/>
            <ac:cxnSpMk id="57" creationId="{BAE553F2-4060-C0F9-DCE8-D381442FDDAA}"/>
          </ac:cxnSpMkLst>
        </pc:cxnChg>
        <pc:cxnChg chg="add">
          <ac:chgData name="gewi" userId="feadf7d5-d395-43d2-b3a4-c22e40354430" providerId="ADAL" clId="{DCDD54C2-B49D-4C75-86D0-22FAE3597B77}" dt="2025-03-21T21:15:10.559" v="976" actId="11529"/>
          <ac:cxnSpMkLst>
            <pc:docMk/>
            <pc:sldMk cId="719782403" sldId="284"/>
            <ac:cxnSpMk id="59" creationId="{C12A6AA9-261B-5B4D-E2A0-3D9BF044F17F}"/>
          </ac:cxnSpMkLst>
        </pc:cxnChg>
        <pc:cxnChg chg="add">
          <ac:chgData name="gewi" userId="feadf7d5-d395-43d2-b3a4-c22e40354430" providerId="ADAL" clId="{DCDD54C2-B49D-4C75-86D0-22FAE3597B77}" dt="2025-03-21T21:15:16.127" v="977" actId="11529"/>
          <ac:cxnSpMkLst>
            <pc:docMk/>
            <pc:sldMk cId="719782403" sldId="284"/>
            <ac:cxnSpMk id="61" creationId="{DA1DC2BC-496E-0B50-5601-6AAC0B3EBEB1}"/>
          </ac:cxnSpMkLst>
        </pc:cxnChg>
        <pc:cxnChg chg="add mod">
          <ac:chgData name="gewi" userId="feadf7d5-d395-43d2-b3a4-c22e40354430" providerId="ADAL" clId="{DCDD54C2-B49D-4C75-86D0-22FAE3597B77}" dt="2025-03-21T21:16:48.726" v="987" actId="14100"/>
          <ac:cxnSpMkLst>
            <pc:docMk/>
            <pc:sldMk cId="719782403" sldId="284"/>
            <ac:cxnSpMk id="63" creationId="{86AD628A-D724-9FE6-C857-08545BBA9421}"/>
          </ac:cxnSpMkLst>
        </pc:cxnChg>
        <pc:cxnChg chg="add mod">
          <ac:chgData name="gewi" userId="feadf7d5-d395-43d2-b3a4-c22e40354430" providerId="ADAL" clId="{DCDD54C2-B49D-4C75-86D0-22FAE3597B77}" dt="2025-03-21T21:16:53.007" v="988" actId="14100"/>
          <ac:cxnSpMkLst>
            <pc:docMk/>
            <pc:sldMk cId="719782403" sldId="284"/>
            <ac:cxnSpMk id="64" creationId="{99FBABC3-0192-1313-BF6E-C07170853BD2}"/>
          </ac:cxnSpMkLst>
        </pc:cxnChg>
        <pc:cxnChg chg="add mod">
          <ac:chgData name="gewi" userId="feadf7d5-d395-43d2-b3a4-c22e40354430" providerId="ADAL" clId="{DCDD54C2-B49D-4C75-86D0-22FAE3597B77}" dt="2025-03-21T21:16:26.233" v="983" actId="14100"/>
          <ac:cxnSpMkLst>
            <pc:docMk/>
            <pc:sldMk cId="719782403" sldId="284"/>
            <ac:cxnSpMk id="65" creationId="{100A8049-B2E4-99BC-880D-611A64ED4AF6}"/>
          </ac:cxnSpMkLst>
        </pc:cxnChg>
        <pc:cxnChg chg="add mod">
          <ac:chgData name="gewi" userId="feadf7d5-d395-43d2-b3a4-c22e40354430" providerId="ADAL" clId="{DCDD54C2-B49D-4C75-86D0-22FAE3597B77}" dt="2025-03-21T21:16:38.660" v="986" actId="14100"/>
          <ac:cxnSpMkLst>
            <pc:docMk/>
            <pc:sldMk cId="719782403" sldId="284"/>
            <ac:cxnSpMk id="69" creationId="{7E13FFF2-0A43-FD36-387C-611671349DE6}"/>
          </ac:cxnSpMkLst>
        </pc:cxnChg>
      </pc:sldChg>
      <pc:sldChg chg="addSp modSp new mod">
        <pc:chgData name="gewi" userId="feadf7d5-d395-43d2-b3a4-c22e40354430" providerId="ADAL" clId="{DCDD54C2-B49D-4C75-86D0-22FAE3597B77}" dt="2025-03-21T21:33:04.594" v="1222" actId="20577"/>
        <pc:sldMkLst>
          <pc:docMk/>
          <pc:sldMk cId="3427252668" sldId="285"/>
        </pc:sldMkLst>
        <pc:spChg chg="mod">
          <ac:chgData name="gewi" userId="feadf7d5-d395-43d2-b3a4-c22e40354430" providerId="ADAL" clId="{DCDD54C2-B49D-4C75-86D0-22FAE3597B77}" dt="2025-03-21T21:17:55.011" v="1009"/>
          <ac:spMkLst>
            <pc:docMk/>
            <pc:sldMk cId="3427252668" sldId="285"/>
            <ac:spMk id="2" creationId="{C7B399DC-FB20-4BD6-3E8A-DEDB0C8AC43B}"/>
          </ac:spMkLst>
        </pc:spChg>
        <pc:graphicFrameChg chg="add mod modGraphic">
          <ac:chgData name="gewi" userId="feadf7d5-d395-43d2-b3a4-c22e40354430" providerId="ADAL" clId="{DCDD54C2-B49D-4C75-86D0-22FAE3597B77}" dt="2025-03-21T21:33:04.594" v="1222" actId="20577"/>
          <ac:graphicFrameMkLst>
            <pc:docMk/>
            <pc:sldMk cId="3427252668" sldId="285"/>
            <ac:graphicFrameMk id="3" creationId="{C639DE03-2C58-F9A3-4E61-9698CD8B817A}"/>
          </ac:graphicFrameMkLst>
        </pc:graphicFrameChg>
      </pc:sldChg>
      <pc:sldChg chg="addSp modSp new mod modAnim">
        <pc:chgData name="gewi" userId="feadf7d5-d395-43d2-b3a4-c22e40354430" providerId="ADAL" clId="{DCDD54C2-B49D-4C75-86D0-22FAE3597B77}" dt="2025-03-21T22:06:47.256" v="1268" actId="14100"/>
        <pc:sldMkLst>
          <pc:docMk/>
          <pc:sldMk cId="3588802779" sldId="286"/>
        </pc:sldMkLst>
        <pc:picChg chg="add mod ord">
          <ac:chgData name="gewi" userId="feadf7d5-d395-43d2-b3a4-c22e40354430" providerId="ADAL" clId="{DCDD54C2-B49D-4C75-86D0-22FAE3597B77}" dt="2025-03-21T22:06:47.256" v="1268" actId="14100"/>
          <ac:picMkLst>
            <pc:docMk/>
            <pc:sldMk cId="3588802779" sldId="286"/>
            <ac:picMk id="4" creationId="{3C8D55F6-7DD8-E5C7-BFEF-80FBD11167DF}"/>
          </ac:picMkLst>
        </pc:picChg>
        <pc:picChg chg="add mod ord">
          <ac:chgData name="gewi" userId="feadf7d5-d395-43d2-b3a4-c22e40354430" providerId="ADAL" clId="{DCDD54C2-B49D-4C75-86D0-22FAE3597B77}" dt="2025-03-21T22:06:41.796" v="1267" actId="1076"/>
          <ac:picMkLst>
            <pc:docMk/>
            <pc:sldMk cId="3588802779" sldId="286"/>
            <ac:picMk id="6" creationId="{56B1E401-EA59-E761-79F7-88A201727372}"/>
          </ac:picMkLst>
        </pc:picChg>
      </pc:sldChg>
      <pc:sldChg chg="addSp modSp new mod">
        <pc:chgData name="gewi" userId="feadf7d5-d395-43d2-b3a4-c22e40354430" providerId="ADAL" clId="{DCDD54C2-B49D-4C75-86D0-22FAE3597B77}" dt="2025-03-21T22:18:10.003" v="1327" actId="571"/>
        <pc:sldMkLst>
          <pc:docMk/>
          <pc:sldMk cId="2589705776" sldId="287"/>
        </pc:sldMkLst>
        <pc:spChg chg="mod">
          <ac:chgData name="gewi" userId="feadf7d5-d395-43d2-b3a4-c22e40354430" providerId="ADAL" clId="{DCDD54C2-B49D-4C75-86D0-22FAE3597B77}" dt="2025-03-21T22:16:41.213" v="1318"/>
          <ac:spMkLst>
            <pc:docMk/>
            <pc:sldMk cId="2589705776" sldId="287"/>
            <ac:spMk id="2" creationId="{271AECFA-7ED6-7E97-B21E-30B8A4B565CB}"/>
          </ac:spMkLst>
        </pc:spChg>
        <pc:spChg chg="add mod">
          <ac:chgData name="gewi" userId="feadf7d5-d395-43d2-b3a4-c22e40354430" providerId="ADAL" clId="{DCDD54C2-B49D-4C75-86D0-22FAE3597B77}" dt="2025-03-21T22:16:46.477" v="1319" actId="1076"/>
          <ac:spMkLst>
            <pc:docMk/>
            <pc:sldMk cId="2589705776" sldId="287"/>
            <ac:spMk id="4" creationId="{22B61EBA-75B0-F427-C0A0-60814F490743}"/>
          </ac:spMkLst>
        </pc:spChg>
        <pc:picChg chg="add mod">
          <ac:chgData name="gewi" userId="feadf7d5-d395-43d2-b3a4-c22e40354430" providerId="ADAL" clId="{DCDD54C2-B49D-4C75-86D0-22FAE3597B77}" dt="2025-03-21T22:17:51.031" v="1322" actId="1076"/>
          <ac:picMkLst>
            <pc:docMk/>
            <pc:sldMk cId="2589705776" sldId="287"/>
            <ac:picMk id="6" creationId="{6F13F5FE-B365-B3D2-FC17-57CF714147D6}"/>
          </ac:picMkLst>
        </pc:picChg>
        <pc:picChg chg="add mod">
          <ac:chgData name="gewi" userId="feadf7d5-d395-43d2-b3a4-c22e40354430" providerId="ADAL" clId="{DCDD54C2-B49D-4C75-86D0-22FAE3597B77}" dt="2025-03-21T22:17:53.226" v="1323" actId="571"/>
          <ac:picMkLst>
            <pc:docMk/>
            <pc:sldMk cId="2589705776" sldId="287"/>
            <ac:picMk id="7" creationId="{FE41A345-1395-EE52-4214-64556F7DF146}"/>
          </ac:picMkLst>
        </pc:picChg>
        <pc:picChg chg="add mod">
          <ac:chgData name="gewi" userId="feadf7d5-d395-43d2-b3a4-c22e40354430" providerId="ADAL" clId="{DCDD54C2-B49D-4C75-86D0-22FAE3597B77}" dt="2025-03-21T22:17:57.300" v="1324" actId="571"/>
          <ac:picMkLst>
            <pc:docMk/>
            <pc:sldMk cId="2589705776" sldId="287"/>
            <ac:picMk id="8" creationId="{D2B4F2C0-1B0E-9540-ADF6-55900CB12FEE}"/>
          </ac:picMkLst>
        </pc:picChg>
        <pc:picChg chg="add mod">
          <ac:chgData name="gewi" userId="feadf7d5-d395-43d2-b3a4-c22e40354430" providerId="ADAL" clId="{DCDD54C2-B49D-4C75-86D0-22FAE3597B77}" dt="2025-03-21T22:18:00.022" v="1325" actId="571"/>
          <ac:picMkLst>
            <pc:docMk/>
            <pc:sldMk cId="2589705776" sldId="287"/>
            <ac:picMk id="9" creationId="{E580C6D8-72B6-3EB7-EDB6-4D4328E54488}"/>
          </ac:picMkLst>
        </pc:picChg>
        <pc:picChg chg="add mod">
          <ac:chgData name="gewi" userId="feadf7d5-d395-43d2-b3a4-c22e40354430" providerId="ADAL" clId="{DCDD54C2-B49D-4C75-86D0-22FAE3597B77}" dt="2025-03-21T22:18:02.069" v="1326" actId="571"/>
          <ac:picMkLst>
            <pc:docMk/>
            <pc:sldMk cId="2589705776" sldId="287"/>
            <ac:picMk id="10" creationId="{D3085672-F523-448C-BD11-6A60EC7CB850}"/>
          </ac:picMkLst>
        </pc:picChg>
        <pc:picChg chg="add mod">
          <ac:chgData name="gewi" userId="feadf7d5-d395-43d2-b3a4-c22e40354430" providerId="ADAL" clId="{DCDD54C2-B49D-4C75-86D0-22FAE3597B77}" dt="2025-03-21T22:18:10.003" v="1327" actId="571"/>
          <ac:picMkLst>
            <pc:docMk/>
            <pc:sldMk cId="2589705776" sldId="287"/>
            <ac:picMk id="11" creationId="{6432BD31-5BF7-EDDA-3ECA-C5EE20DFA557}"/>
          </ac:picMkLst>
        </pc:picChg>
        <pc:picChg chg="add mod">
          <ac:chgData name="gewi" userId="feadf7d5-d395-43d2-b3a4-c22e40354430" providerId="ADAL" clId="{DCDD54C2-B49D-4C75-86D0-22FAE3597B77}" dt="2025-03-21T22:18:10.003" v="1327" actId="571"/>
          <ac:picMkLst>
            <pc:docMk/>
            <pc:sldMk cId="2589705776" sldId="287"/>
            <ac:picMk id="12" creationId="{242AF737-0625-0089-93A3-C3586A96AE0B}"/>
          </ac:picMkLst>
        </pc:picChg>
        <pc:picChg chg="add mod">
          <ac:chgData name="gewi" userId="feadf7d5-d395-43d2-b3a4-c22e40354430" providerId="ADAL" clId="{DCDD54C2-B49D-4C75-86D0-22FAE3597B77}" dt="2025-03-21T22:18:10.003" v="1327" actId="571"/>
          <ac:picMkLst>
            <pc:docMk/>
            <pc:sldMk cId="2589705776" sldId="287"/>
            <ac:picMk id="13" creationId="{D7777C09-5EB0-F999-9927-3DAEDA6EB334}"/>
          </ac:picMkLst>
        </pc:picChg>
        <pc:picChg chg="add mod">
          <ac:chgData name="gewi" userId="feadf7d5-d395-43d2-b3a4-c22e40354430" providerId="ADAL" clId="{DCDD54C2-B49D-4C75-86D0-22FAE3597B77}" dt="2025-03-21T22:18:10.003" v="1327" actId="571"/>
          <ac:picMkLst>
            <pc:docMk/>
            <pc:sldMk cId="2589705776" sldId="287"/>
            <ac:picMk id="14" creationId="{DBC0F585-97D3-3E2E-2AEB-B67E06602AEA}"/>
          </ac:picMkLst>
        </pc:picChg>
        <pc:picChg chg="add mod">
          <ac:chgData name="gewi" userId="feadf7d5-d395-43d2-b3a4-c22e40354430" providerId="ADAL" clId="{DCDD54C2-B49D-4C75-86D0-22FAE3597B77}" dt="2025-03-21T22:18:10.003" v="1327" actId="571"/>
          <ac:picMkLst>
            <pc:docMk/>
            <pc:sldMk cId="2589705776" sldId="287"/>
            <ac:picMk id="15" creationId="{2AEBEDA4-E091-9EF4-033F-5B95EA7193A2}"/>
          </ac:picMkLst>
        </pc:picChg>
      </pc:sldChg>
      <pc:sldChg chg="addSp modSp new mod">
        <pc:chgData name="gewi" userId="feadf7d5-d395-43d2-b3a4-c22e40354430" providerId="ADAL" clId="{DCDD54C2-B49D-4C75-86D0-22FAE3597B77}" dt="2025-03-21T22:55:18.745" v="1410" actId="1076"/>
        <pc:sldMkLst>
          <pc:docMk/>
          <pc:sldMk cId="662275403" sldId="288"/>
        </pc:sldMkLst>
        <pc:spChg chg="mod">
          <ac:chgData name="gewi" userId="feadf7d5-d395-43d2-b3a4-c22e40354430" providerId="ADAL" clId="{DCDD54C2-B49D-4C75-86D0-22FAE3597B77}" dt="2025-03-21T22:42:49.848" v="1404"/>
          <ac:spMkLst>
            <pc:docMk/>
            <pc:sldMk cId="662275403" sldId="288"/>
            <ac:spMk id="2" creationId="{C11FFA1F-0F15-B066-750D-C215FB9E45FF}"/>
          </ac:spMkLst>
        </pc:spChg>
        <pc:picChg chg="add mod">
          <ac:chgData name="gewi" userId="feadf7d5-d395-43d2-b3a4-c22e40354430" providerId="ADAL" clId="{DCDD54C2-B49D-4C75-86D0-22FAE3597B77}" dt="2025-03-21T22:55:18.745" v="1410" actId="1076"/>
          <ac:picMkLst>
            <pc:docMk/>
            <pc:sldMk cId="662275403" sldId="288"/>
            <ac:picMk id="4" creationId="{48B4E538-2542-32DA-8CBC-F2C17BD591AB}"/>
          </ac:picMkLst>
        </pc:picChg>
        <pc:picChg chg="add mod">
          <ac:chgData name="gewi" userId="feadf7d5-d395-43d2-b3a4-c22e40354430" providerId="ADAL" clId="{DCDD54C2-B49D-4C75-86D0-22FAE3597B77}" dt="2025-03-21T22:55:16.133" v="1409" actId="1076"/>
          <ac:picMkLst>
            <pc:docMk/>
            <pc:sldMk cId="662275403" sldId="288"/>
            <ac:picMk id="6" creationId="{5F89D14D-D9CE-B158-093D-55229E99C09E}"/>
          </ac:picMkLst>
        </pc:picChg>
      </pc:sldChg>
      <pc:sldMasterChg chg="modSp addSldLayout modSldLayout">
        <pc:chgData name="gewi" userId="feadf7d5-d395-43d2-b3a4-c22e40354430" providerId="ADAL" clId="{DCDD54C2-B49D-4C75-86D0-22FAE3597B77}" dt="2025-03-21T20:45:58.540" v="837" actId="14100"/>
        <pc:sldMasterMkLst>
          <pc:docMk/>
          <pc:sldMasterMk cId="0" sldId="2147483648"/>
        </pc:sldMasterMkLst>
        <pc:sldLayoutChg chg="modSp">
          <pc:chgData name="gewi" userId="feadf7d5-d395-43d2-b3a4-c22e40354430" providerId="ADAL" clId="{DCDD54C2-B49D-4C75-86D0-22FAE3597B77}" dt="2025-03-21T20:00:12.001" v="6" actId="735"/>
          <pc:sldLayoutMkLst>
            <pc:docMk/>
            <pc:sldMasterMk cId="0" sldId="2147483648"/>
            <pc:sldLayoutMk cId="0" sldId="2147483649"/>
          </pc:sldLayoutMkLst>
        </pc:sldLayoutChg>
        <pc:sldLayoutChg chg="addSp delSp modSp mod">
          <pc:chgData name="gewi" userId="feadf7d5-d395-43d2-b3a4-c22e40354430" providerId="ADAL" clId="{DCDD54C2-B49D-4C75-86D0-22FAE3597B77}" dt="2025-03-21T20:08:02.267" v="32" actId="478"/>
          <pc:sldLayoutMkLst>
            <pc:docMk/>
            <pc:sldMasterMk cId="0" sldId="2147483648"/>
            <pc:sldLayoutMk cId="0" sldId="2147483650"/>
          </pc:sldLayoutMkLst>
          <pc:spChg chg="add del mod">
            <ac:chgData name="gewi" userId="feadf7d5-d395-43d2-b3a4-c22e40354430" providerId="ADAL" clId="{DCDD54C2-B49D-4C75-86D0-22FAE3597B77}" dt="2025-03-21T20:01:29.561" v="14" actId="478"/>
            <ac:spMkLst>
              <pc:docMk/>
              <pc:sldMasterMk cId="0" sldId="2147483648"/>
              <pc:sldLayoutMk cId="0" sldId="2147483650"/>
              <ac:spMk id="5" creationId="{0E3055CF-4C1F-F72B-C91B-CD398C84823F}"/>
            </ac:spMkLst>
          </pc:spChg>
          <pc:spChg chg="add del">
            <ac:chgData name="gewi" userId="feadf7d5-d395-43d2-b3a4-c22e40354430" providerId="ADAL" clId="{DCDD54C2-B49D-4C75-86D0-22FAE3597B77}" dt="2025-03-21T20:01:14.698" v="11" actId="11529"/>
            <ac:spMkLst>
              <pc:docMk/>
              <pc:sldMasterMk cId="0" sldId="2147483648"/>
              <pc:sldLayoutMk cId="0" sldId="2147483650"/>
              <ac:spMk id="6" creationId="{707151F1-8586-54AF-4FC9-AE29B81DFD57}"/>
            </ac:spMkLst>
          </pc:spChg>
          <pc:spChg chg="add mod">
            <ac:chgData name="gewi" userId="feadf7d5-d395-43d2-b3a4-c22e40354430" providerId="ADAL" clId="{DCDD54C2-B49D-4C75-86D0-22FAE3597B77}" dt="2025-03-21T20:07:53.769" v="31" actId="14100"/>
            <ac:spMkLst>
              <pc:docMk/>
              <pc:sldMasterMk cId="0" sldId="2147483648"/>
              <pc:sldLayoutMk cId="0" sldId="2147483650"/>
              <ac:spMk id="7" creationId="{0C55EF02-CEA2-72E3-094A-9DAB9DEDB3C1}"/>
            </ac:spMkLst>
          </pc:spChg>
          <pc:picChg chg="del">
            <ac:chgData name="gewi" userId="feadf7d5-d395-43d2-b3a4-c22e40354430" providerId="ADAL" clId="{DCDD54C2-B49D-4C75-86D0-22FAE3597B77}" dt="2025-03-21T20:08:02.267" v="32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modSp">
          <pc:chgData name="gewi" userId="feadf7d5-d395-43d2-b3a4-c22e40354430" providerId="ADAL" clId="{DCDD54C2-B49D-4C75-86D0-22FAE3597B77}" dt="2025-03-21T20:37:52.911" v="817" actId="735"/>
          <pc:sldLayoutMkLst>
            <pc:docMk/>
            <pc:sldMasterMk cId="0" sldId="2147483648"/>
            <pc:sldLayoutMk cId="0" sldId="2147483651"/>
          </pc:sldLayoutMkLst>
        </pc:sldLayoutChg>
        <pc:sldLayoutChg chg="modSp">
          <pc:chgData name="gewi" userId="feadf7d5-d395-43d2-b3a4-c22e40354430" providerId="ADAL" clId="{DCDD54C2-B49D-4C75-86D0-22FAE3597B77}" dt="2025-03-21T20:00:07.434" v="5" actId="735"/>
          <pc:sldLayoutMkLst>
            <pc:docMk/>
            <pc:sldMasterMk cId="0" sldId="2147483648"/>
            <pc:sldLayoutMk cId="0" sldId="2147483652"/>
          </pc:sldLayoutMkLst>
        </pc:sldLayoutChg>
        <pc:sldLayoutChg chg="modSp">
          <pc:chgData name="gewi" userId="feadf7d5-d395-43d2-b3a4-c22e40354430" providerId="ADAL" clId="{DCDD54C2-B49D-4C75-86D0-22FAE3597B77}" dt="2025-03-21T20:37:34.215" v="814" actId="735"/>
          <pc:sldLayoutMkLst>
            <pc:docMk/>
            <pc:sldMasterMk cId="0" sldId="2147483648"/>
            <pc:sldLayoutMk cId="0" sldId="2147483657"/>
          </pc:sldLayoutMkLst>
        </pc:sldLayoutChg>
        <pc:sldLayoutChg chg="modSp">
          <pc:chgData name="gewi" userId="feadf7d5-d395-43d2-b3a4-c22e40354430" providerId="ADAL" clId="{DCDD54C2-B49D-4C75-86D0-22FAE3597B77}" dt="2025-03-21T20:37:34.943" v="815" actId="735"/>
          <pc:sldLayoutMkLst>
            <pc:docMk/>
            <pc:sldMasterMk cId="0" sldId="2147483648"/>
            <pc:sldLayoutMk cId="0" sldId="2147483658"/>
          </pc:sldLayoutMkLst>
        </pc:sldLayoutChg>
        <pc:sldLayoutChg chg="modSp">
          <pc:chgData name="gewi" userId="feadf7d5-d395-43d2-b3a4-c22e40354430" providerId="ADAL" clId="{DCDD54C2-B49D-4C75-86D0-22FAE3597B77}" dt="2025-03-21T20:37:49.518" v="816" actId="735"/>
          <pc:sldLayoutMkLst>
            <pc:docMk/>
            <pc:sldMasterMk cId="0" sldId="2147483648"/>
            <pc:sldLayoutMk cId="2754699914" sldId="2147483671"/>
          </pc:sldLayoutMkLst>
        </pc:sldLayoutChg>
        <pc:sldLayoutChg chg="addSp delSp modSp add mod modTransition">
          <pc:chgData name="gewi" userId="feadf7d5-d395-43d2-b3a4-c22e40354430" providerId="ADAL" clId="{DCDD54C2-B49D-4C75-86D0-22FAE3597B77}" dt="2025-03-21T20:39:02.720" v="823" actId="11529"/>
          <pc:sldLayoutMkLst>
            <pc:docMk/>
            <pc:sldMasterMk cId="0" sldId="2147483648"/>
            <pc:sldLayoutMk cId="3999137855" sldId="2147483671"/>
          </pc:sldLayoutMkLst>
          <pc:spChg chg="add del">
            <ac:chgData name="gewi" userId="feadf7d5-d395-43d2-b3a4-c22e40354430" providerId="ADAL" clId="{DCDD54C2-B49D-4C75-86D0-22FAE3597B77}" dt="2025-03-21T20:39:02.720" v="823" actId="11529"/>
            <ac:spMkLst>
              <pc:docMk/>
              <pc:sldMasterMk cId="0" sldId="2147483648"/>
              <pc:sldLayoutMk cId="3999137855" sldId="2147483671"/>
              <ac:spMk id="4" creationId="{AD6C1C31-BD94-B30F-B23A-B90A1C3797A9}"/>
            </ac:spMkLst>
          </pc:spChg>
          <pc:spChg chg="add mod">
            <ac:chgData name="gewi" userId="feadf7d5-d395-43d2-b3a4-c22e40354430" providerId="ADAL" clId="{DCDD54C2-B49D-4C75-86D0-22FAE3597B77}" dt="2025-03-21T20:39:02.720" v="823" actId="11529"/>
            <ac:spMkLst>
              <pc:docMk/>
              <pc:sldMasterMk cId="0" sldId="2147483648"/>
              <pc:sldLayoutMk cId="3999137855" sldId="2147483671"/>
              <ac:spMk id="5" creationId="{A3EF1E1B-504A-EA9E-E9B1-EF023B7E744F}"/>
            </ac:spMkLst>
          </pc:spChg>
        </pc:sldLayoutChg>
        <pc:sldLayoutChg chg="addSp delSp modSp add mod modTransition">
          <pc:chgData name="gewi" userId="feadf7d5-d395-43d2-b3a4-c22e40354430" providerId="ADAL" clId="{DCDD54C2-B49D-4C75-86D0-22FAE3597B77}" dt="2025-03-21T20:39:52.952" v="826" actId="14100"/>
          <pc:sldLayoutMkLst>
            <pc:docMk/>
            <pc:sldMasterMk cId="0" sldId="2147483648"/>
            <pc:sldLayoutMk cId="1060472010" sldId="2147483672"/>
          </pc:sldLayoutMkLst>
          <pc:spChg chg="add del">
            <ac:chgData name="gewi" userId="feadf7d5-d395-43d2-b3a4-c22e40354430" providerId="ADAL" clId="{DCDD54C2-B49D-4C75-86D0-22FAE3597B77}" dt="2025-03-21T20:39:40.781" v="825" actId="11529"/>
            <ac:spMkLst>
              <pc:docMk/>
              <pc:sldMasterMk cId="0" sldId="2147483648"/>
              <pc:sldLayoutMk cId="1060472010" sldId="2147483672"/>
              <ac:spMk id="4" creationId="{5A293E29-B6B3-4EBA-662E-EBCEF269CC9E}"/>
            </ac:spMkLst>
          </pc:spChg>
          <pc:spChg chg="add mod">
            <ac:chgData name="gewi" userId="feadf7d5-d395-43d2-b3a4-c22e40354430" providerId="ADAL" clId="{DCDD54C2-B49D-4C75-86D0-22FAE3597B77}" dt="2025-03-21T20:39:52.952" v="826" actId="14100"/>
            <ac:spMkLst>
              <pc:docMk/>
              <pc:sldMasterMk cId="0" sldId="2147483648"/>
              <pc:sldLayoutMk cId="1060472010" sldId="2147483672"/>
              <ac:spMk id="5" creationId="{A12046B8-DAB8-568E-E4BC-5EFBE445D120}"/>
            </ac:spMkLst>
          </pc:spChg>
        </pc:sldLayoutChg>
        <pc:sldLayoutChg chg="addSp delSp modSp add mod modTransition">
          <pc:chgData name="gewi" userId="feadf7d5-d395-43d2-b3a4-c22e40354430" providerId="ADAL" clId="{DCDD54C2-B49D-4C75-86D0-22FAE3597B77}" dt="2025-03-21T20:41:20.279" v="832" actId="11529"/>
          <pc:sldLayoutMkLst>
            <pc:docMk/>
            <pc:sldMasterMk cId="0" sldId="2147483648"/>
            <pc:sldLayoutMk cId="2125593293" sldId="2147483673"/>
          </pc:sldLayoutMkLst>
          <pc:spChg chg="add del">
            <ac:chgData name="gewi" userId="feadf7d5-d395-43d2-b3a4-c22e40354430" providerId="ADAL" clId="{DCDD54C2-B49D-4C75-86D0-22FAE3597B77}" dt="2025-03-21T20:40:11.583" v="828" actId="11529"/>
            <ac:spMkLst>
              <pc:docMk/>
              <pc:sldMasterMk cId="0" sldId="2147483648"/>
              <pc:sldLayoutMk cId="2125593293" sldId="2147483673"/>
              <ac:spMk id="4" creationId="{BC48A34D-DCCE-51F1-1260-BCD93A7689F7}"/>
            </ac:spMkLst>
          </pc:spChg>
          <pc:spChg chg="add mod">
            <ac:chgData name="gewi" userId="feadf7d5-d395-43d2-b3a4-c22e40354430" providerId="ADAL" clId="{DCDD54C2-B49D-4C75-86D0-22FAE3597B77}" dt="2025-03-21T20:41:11.413" v="831" actId="14100"/>
            <ac:spMkLst>
              <pc:docMk/>
              <pc:sldMasterMk cId="0" sldId="2147483648"/>
              <pc:sldLayoutMk cId="2125593293" sldId="2147483673"/>
              <ac:spMk id="5" creationId="{6EEA1F9E-EC87-BA49-BDC9-4F901D2912A8}"/>
            </ac:spMkLst>
          </pc:spChg>
          <pc:spChg chg="add mod">
            <ac:chgData name="gewi" userId="feadf7d5-d395-43d2-b3a4-c22e40354430" providerId="ADAL" clId="{DCDD54C2-B49D-4C75-86D0-22FAE3597B77}" dt="2025-03-21T20:41:11.413" v="831" actId="14100"/>
            <ac:spMkLst>
              <pc:docMk/>
              <pc:sldMasterMk cId="0" sldId="2147483648"/>
              <pc:sldLayoutMk cId="2125593293" sldId="2147483673"/>
              <ac:spMk id="6" creationId="{6B30C724-670D-C7B4-7FE0-2AFE38EBBABF}"/>
            </ac:spMkLst>
          </pc:spChg>
          <pc:cxnChg chg="add">
            <ac:chgData name="gewi" userId="feadf7d5-d395-43d2-b3a4-c22e40354430" providerId="ADAL" clId="{DCDD54C2-B49D-4C75-86D0-22FAE3597B77}" dt="2025-03-21T20:41:20.279" v="832" actId="11529"/>
            <ac:cxnSpMkLst>
              <pc:docMk/>
              <pc:sldMasterMk cId="0" sldId="2147483648"/>
              <pc:sldLayoutMk cId="2125593293" sldId="2147483673"/>
              <ac:cxnSpMk id="9" creationId="{147B272B-25FB-9DEE-B5A4-DA058B400310}"/>
            </ac:cxnSpMkLst>
          </pc:cxnChg>
        </pc:sldLayoutChg>
        <pc:sldLayoutChg chg="modSp add mod modTransition">
          <pc:chgData name="gewi" userId="feadf7d5-d395-43d2-b3a4-c22e40354430" providerId="ADAL" clId="{DCDD54C2-B49D-4C75-86D0-22FAE3597B77}" dt="2025-03-21T20:45:58.540" v="837" actId="14100"/>
          <pc:sldLayoutMkLst>
            <pc:docMk/>
            <pc:sldMasterMk cId="0" sldId="2147483648"/>
            <pc:sldLayoutMk cId="1505478957" sldId="2147483674"/>
          </pc:sldLayoutMkLst>
          <pc:spChg chg="mod">
            <ac:chgData name="gewi" userId="feadf7d5-d395-43d2-b3a4-c22e40354430" providerId="ADAL" clId="{DCDD54C2-B49D-4C75-86D0-22FAE3597B77}" dt="2025-03-21T20:45:48.986" v="834" actId="14100"/>
            <ac:spMkLst>
              <pc:docMk/>
              <pc:sldMasterMk cId="0" sldId="2147483648"/>
              <pc:sldLayoutMk cId="1505478957" sldId="2147483674"/>
              <ac:spMk id="5" creationId="{6EEA1F9E-EC87-BA49-BDC9-4F901D2912A8}"/>
            </ac:spMkLst>
          </pc:spChg>
          <pc:spChg chg="mod">
            <ac:chgData name="gewi" userId="feadf7d5-d395-43d2-b3a4-c22e40354430" providerId="ADAL" clId="{DCDD54C2-B49D-4C75-86D0-22FAE3597B77}" dt="2025-03-21T20:45:58.540" v="837" actId="14100"/>
            <ac:spMkLst>
              <pc:docMk/>
              <pc:sldMasterMk cId="0" sldId="2147483648"/>
              <pc:sldLayoutMk cId="1505478957" sldId="2147483674"/>
              <ac:spMk id="6" creationId="{6B30C724-670D-C7B4-7FE0-2AFE38EBBABF}"/>
            </ac:spMkLst>
          </pc:spChg>
        </pc:sldLayoutChg>
      </pc:sldMasterChg>
      <pc:sldMasterChg chg="modSp new del mod addSldLayout delSldLayout">
        <pc:chgData name="gewi" userId="feadf7d5-d395-43d2-b3a4-c22e40354430" providerId="ADAL" clId="{DCDD54C2-B49D-4C75-86D0-22FAE3597B77}" dt="2025-03-21T20:38:11.952" v="820" actId="6938"/>
        <pc:sldMasterMkLst>
          <pc:docMk/>
          <pc:sldMasterMk cId="3050484882" sldId="2147483671"/>
        </pc:sldMasterMkLst>
        <pc:sldLayoutChg chg="new del replId">
          <pc:chgData name="gewi" userId="feadf7d5-d395-43d2-b3a4-c22e40354430" providerId="ADAL" clId="{DCDD54C2-B49D-4C75-86D0-22FAE3597B77}" dt="2025-03-21T20:38:11.952" v="820" actId="6938"/>
          <pc:sldLayoutMkLst>
            <pc:docMk/>
            <pc:sldMasterMk cId="3050484882" sldId="2147483671"/>
            <pc:sldLayoutMk cId="1273060873" sldId="2147483672"/>
          </pc:sldLayoutMkLst>
        </pc:sldLayoutChg>
        <pc:sldLayoutChg chg="new del replId">
          <pc:chgData name="gewi" userId="feadf7d5-d395-43d2-b3a4-c22e40354430" providerId="ADAL" clId="{DCDD54C2-B49D-4C75-86D0-22FAE3597B77}" dt="2025-03-21T20:38:11.952" v="820" actId="6938"/>
          <pc:sldLayoutMkLst>
            <pc:docMk/>
            <pc:sldMasterMk cId="3050484882" sldId="2147483671"/>
            <pc:sldLayoutMk cId="3967257951" sldId="2147483673"/>
          </pc:sldLayoutMkLst>
        </pc:sldLayoutChg>
        <pc:sldLayoutChg chg="new del replId">
          <pc:chgData name="gewi" userId="feadf7d5-d395-43d2-b3a4-c22e40354430" providerId="ADAL" clId="{DCDD54C2-B49D-4C75-86D0-22FAE3597B77}" dt="2025-03-21T20:38:11.952" v="820" actId="6938"/>
          <pc:sldLayoutMkLst>
            <pc:docMk/>
            <pc:sldMasterMk cId="3050484882" sldId="2147483671"/>
            <pc:sldLayoutMk cId="1920619419" sldId="2147483674"/>
          </pc:sldLayoutMkLst>
        </pc:sldLayoutChg>
        <pc:sldLayoutChg chg="new del replId">
          <pc:chgData name="gewi" userId="feadf7d5-d395-43d2-b3a4-c22e40354430" providerId="ADAL" clId="{DCDD54C2-B49D-4C75-86D0-22FAE3597B77}" dt="2025-03-21T20:38:11.952" v="820" actId="6938"/>
          <pc:sldLayoutMkLst>
            <pc:docMk/>
            <pc:sldMasterMk cId="3050484882" sldId="2147483671"/>
            <pc:sldLayoutMk cId="2084346296" sldId="2147483675"/>
          </pc:sldLayoutMkLst>
        </pc:sldLayoutChg>
        <pc:sldLayoutChg chg="new del replId">
          <pc:chgData name="gewi" userId="feadf7d5-d395-43d2-b3a4-c22e40354430" providerId="ADAL" clId="{DCDD54C2-B49D-4C75-86D0-22FAE3597B77}" dt="2025-03-21T20:38:11.952" v="820" actId="6938"/>
          <pc:sldLayoutMkLst>
            <pc:docMk/>
            <pc:sldMasterMk cId="3050484882" sldId="2147483671"/>
            <pc:sldLayoutMk cId="3662396461" sldId="2147483676"/>
          </pc:sldLayoutMkLst>
        </pc:sldLayoutChg>
        <pc:sldLayoutChg chg="new del replId">
          <pc:chgData name="gewi" userId="feadf7d5-d395-43d2-b3a4-c22e40354430" providerId="ADAL" clId="{DCDD54C2-B49D-4C75-86D0-22FAE3597B77}" dt="2025-03-21T20:38:11.952" v="820" actId="6938"/>
          <pc:sldLayoutMkLst>
            <pc:docMk/>
            <pc:sldMasterMk cId="3050484882" sldId="2147483671"/>
            <pc:sldLayoutMk cId="2007768354" sldId="2147483677"/>
          </pc:sldLayoutMkLst>
        </pc:sldLayoutChg>
        <pc:sldLayoutChg chg="new del replId">
          <pc:chgData name="gewi" userId="feadf7d5-d395-43d2-b3a4-c22e40354430" providerId="ADAL" clId="{DCDD54C2-B49D-4C75-86D0-22FAE3597B77}" dt="2025-03-21T20:38:11.952" v="820" actId="6938"/>
          <pc:sldLayoutMkLst>
            <pc:docMk/>
            <pc:sldMasterMk cId="3050484882" sldId="2147483671"/>
            <pc:sldLayoutMk cId="3153910728" sldId="2147483678"/>
          </pc:sldLayoutMkLst>
        </pc:sldLayoutChg>
        <pc:sldLayoutChg chg="new del replId">
          <pc:chgData name="gewi" userId="feadf7d5-d395-43d2-b3a4-c22e40354430" providerId="ADAL" clId="{DCDD54C2-B49D-4C75-86D0-22FAE3597B77}" dt="2025-03-21T20:38:11.952" v="820" actId="6938"/>
          <pc:sldLayoutMkLst>
            <pc:docMk/>
            <pc:sldMasterMk cId="3050484882" sldId="2147483671"/>
            <pc:sldLayoutMk cId="3867652072" sldId="2147483679"/>
          </pc:sldLayoutMkLst>
        </pc:sldLayoutChg>
        <pc:sldLayoutChg chg="new del replId">
          <pc:chgData name="gewi" userId="feadf7d5-d395-43d2-b3a4-c22e40354430" providerId="ADAL" clId="{DCDD54C2-B49D-4C75-86D0-22FAE3597B77}" dt="2025-03-21T20:38:11.952" v="820" actId="6938"/>
          <pc:sldLayoutMkLst>
            <pc:docMk/>
            <pc:sldMasterMk cId="3050484882" sldId="2147483671"/>
            <pc:sldLayoutMk cId="443130588" sldId="2147483680"/>
          </pc:sldLayoutMkLst>
        </pc:sldLayoutChg>
        <pc:sldLayoutChg chg="new del replId">
          <pc:chgData name="gewi" userId="feadf7d5-d395-43d2-b3a4-c22e40354430" providerId="ADAL" clId="{DCDD54C2-B49D-4C75-86D0-22FAE3597B77}" dt="2025-03-21T20:38:11.952" v="820" actId="6938"/>
          <pc:sldLayoutMkLst>
            <pc:docMk/>
            <pc:sldMasterMk cId="3050484882" sldId="2147483671"/>
            <pc:sldLayoutMk cId="2902012122" sldId="2147483681"/>
          </pc:sldLayoutMkLst>
        </pc:sldLayoutChg>
        <pc:sldLayoutChg chg="new del replId">
          <pc:chgData name="gewi" userId="feadf7d5-d395-43d2-b3a4-c22e40354430" providerId="ADAL" clId="{DCDD54C2-B49D-4C75-86D0-22FAE3597B77}" dt="2025-03-21T20:38:11.952" v="820" actId="6938"/>
          <pc:sldLayoutMkLst>
            <pc:docMk/>
            <pc:sldMasterMk cId="3050484882" sldId="2147483671"/>
            <pc:sldLayoutMk cId="3249720181" sldId="214748368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4B2168-CC45-4E65-A5BE-9F092C3F25D3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</dgm:pt>
    <dgm:pt modelId="{D24753D4-C147-4F03-930A-69E73AEE967F}">
      <dgm:prSet phldrT="[文本]"/>
      <dgm:spPr/>
      <dgm:t>
        <a:bodyPr/>
        <a:lstStyle/>
        <a:p>
          <a:r>
            <a:rPr lang="zh-CN" altLang="en-US" dirty="0"/>
            <a:t>算术</a:t>
          </a:r>
        </a:p>
      </dgm:t>
    </dgm:pt>
    <dgm:pt modelId="{8D519082-7404-4DFC-8D95-EE2EA172FB82}" type="parTrans" cxnId="{403EC90D-927D-4944-A454-C945FE175B56}">
      <dgm:prSet/>
      <dgm:spPr/>
      <dgm:t>
        <a:bodyPr/>
        <a:lstStyle/>
        <a:p>
          <a:endParaRPr lang="zh-CN" altLang="en-US"/>
        </a:p>
      </dgm:t>
    </dgm:pt>
    <dgm:pt modelId="{211241BD-F88F-48E7-B99A-38E4CD5D0B65}" type="sibTrans" cxnId="{403EC90D-927D-4944-A454-C945FE175B56}">
      <dgm:prSet/>
      <dgm:spPr/>
      <dgm:t>
        <a:bodyPr/>
        <a:lstStyle/>
        <a:p>
          <a:endParaRPr lang="zh-CN" altLang="en-US"/>
        </a:p>
      </dgm:t>
    </dgm:pt>
    <dgm:pt modelId="{BAB85FA4-06EF-463D-BCB2-793C7674BF17}">
      <dgm:prSet phldrT="[文本]"/>
      <dgm:spPr/>
      <dgm:t>
        <a:bodyPr/>
        <a:lstStyle/>
        <a:p>
          <a:r>
            <a:rPr lang="zh-CN" altLang="en-US" dirty="0"/>
            <a:t>代数</a:t>
          </a:r>
        </a:p>
      </dgm:t>
    </dgm:pt>
    <dgm:pt modelId="{7A047FBC-7E92-48CB-B054-89ED77A0E8CC}" type="parTrans" cxnId="{2FA9FFB8-9D40-4226-B08B-EDFAB1609618}">
      <dgm:prSet/>
      <dgm:spPr/>
      <dgm:t>
        <a:bodyPr/>
        <a:lstStyle/>
        <a:p>
          <a:endParaRPr lang="zh-CN" altLang="en-US"/>
        </a:p>
      </dgm:t>
    </dgm:pt>
    <dgm:pt modelId="{01FBC901-113F-43F3-8931-8546F4073164}" type="sibTrans" cxnId="{2FA9FFB8-9D40-4226-B08B-EDFAB1609618}">
      <dgm:prSet/>
      <dgm:spPr/>
      <dgm:t>
        <a:bodyPr/>
        <a:lstStyle/>
        <a:p>
          <a:endParaRPr lang="zh-CN" altLang="en-US"/>
        </a:p>
      </dgm:t>
    </dgm:pt>
    <dgm:pt modelId="{E872BCDE-34D1-46F4-860A-2345DC00A949}">
      <dgm:prSet phldrT="[文本]"/>
      <dgm:spPr/>
      <dgm:t>
        <a:bodyPr/>
        <a:lstStyle/>
        <a:p>
          <a:r>
            <a:rPr lang="zh-CN" altLang="en-US" dirty="0"/>
            <a:t>几何</a:t>
          </a:r>
        </a:p>
      </dgm:t>
    </dgm:pt>
    <dgm:pt modelId="{716E958E-D1B0-45F8-97D2-C9D7B9A33C36}" type="parTrans" cxnId="{C4FF4402-85C5-46DE-A08B-17B0BE8D74A6}">
      <dgm:prSet/>
      <dgm:spPr/>
      <dgm:t>
        <a:bodyPr/>
        <a:lstStyle/>
        <a:p>
          <a:endParaRPr lang="zh-CN" altLang="en-US"/>
        </a:p>
      </dgm:t>
    </dgm:pt>
    <dgm:pt modelId="{D3720EF3-DFAE-49CC-BE5E-83EB0547A268}" type="sibTrans" cxnId="{C4FF4402-85C5-46DE-A08B-17B0BE8D74A6}">
      <dgm:prSet/>
      <dgm:spPr/>
      <dgm:t>
        <a:bodyPr/>
        <a:lstStyle/>
        <a:p>
          <a:endParaRPr lang="zh-CN" altLang="en-US"/>
        </a:p>
      </dgm:t>
    </dgm:pt>
    <dgm:pt modelId="{B53F8707-2521-4B2D-9D76-F41F9DD335A3}">
      <dgm:prSet phldrT="[文本]"/>
      <dgm:spPr/>
      <dgm:t>
        <a:bodyPr/>
        <a:lstStyle/>
        <a:p>
          <a:r>
            <a:rPr lang="zh-CN" altLang="en-US" dirty="0"/>
            <a:t>自然数</a:t>
          </a:r>
        </a:p>
      </dgm:t>
    </dgm:pt>
    <dgm:pt modelId="{844864BD-56E3-403D-89DA-D299C9DCE62F}" type="parTrans" cxnId="{EF553A45-DC0C-495C-865E-A0E7871FB852}">
      <dgm:prSet/>
      <dgm:spPr/>
      <dgm:t>
        <a:bodyPr/>
        <a:lstStyle/>
        <a:p>
          <a:endParaRPr lang="zh-CN" altLang="en-US"/>
        </a:p>
      </dgm:t>
    </dgm:pt>
    <dgm:pt modelId="{81F0FB46-67D3-4C58-BE65-1E736AC27A2A}" type="sibTrans" cxnId="{EF553A45-DC0C-495C-865E-A0E7871FB852}">
      <dgm:prSet/>
      <dgm:spPr/>
      <dgm:t>
        <a:bodyPr/>
        <a:lstStyle/>
        <a:p>
          <a:endParaRPr lang="zh-CN" altLang="en-US"/>
        </a:p>
      </dgm:t>
    </dgm:pt>
    <dgm:pt modelId="{770C0CB0-CCF5-49D5-AC3A-BAE327A954AA}">
      <dgm:prSet phldrT="[文本]"/>
      <dgm:spPr/>
      <dgm:t>
        <a:bodyPr/>
        <a:lstStyle/>
        <a:p>
          <a:r>
            <a:rPr lang="zh-CN" altLang="en-US" dirty="0"/>
            <a:t>整数</a:t>
          </a:r>
        </a:p>
      </dgm:t>
    </dgm:pt>
    <dgm:pt modelId="{CD613ECE-66EA-4C66-B6E9-C5DAFC874673}" type="parTrans" cxnId="{EED8BF46-4573-44C6-92B9-BD61F169F2FC}">
      <dgm:prSet/>
      <dgm:spPr/>
      <dgm:t>
        <a:bodyPr/>
        <a:lstStyle/>
        <a:p>
          <a:endParaRPr lang="zh-CN" altLang="en-US"/>
        </a:p>
      </dgm:t>
    </dgm:pt>
    <dgm:pt modelId="{A8A43F9A-2831-41E9-8E7E-185AB765A847}" type="sibTrans" cxnId="{EED8BF46-4573-44C6-92B9-BD61F169F2FC}">
      <dgm:prSet/>
      <dgm:spPr/>
      <dgm:t>
        <a:bodyPr/>
        <a:lstStyle/>
        <a:p>
          <a:endParaRPr lang="zh-CN" altLang="en-US"/>
        </a:p>
      </dgm:t>
    </dgm:pt>
    <dgm:pt modelId="{724FC0B1-FE1F-4217-AC84-C200853E804C}">
      <dgm:prSet phldrT="[文本]"/>
      <dgm:spPr/>
      <dgm:t>
        <a:bodyPr/>
        <a:lstStyle/>
        <a:p>
          <a:r>
            <a:rPr lang="zh-CN" altLang="en-US" dirty="0"/>
            <a:t>小数</a:t>
          </a:r>
        </a:p>
      </dgm:t>
    </dgm:pt>
    <dgm:pt modelId="{87591BAE-A0BB-4F52-B6E5-E73845E02928}" type="parTrans" cxnId="{93776D41-F869-4F67-8678-F76C5801FDD3}">
      <dgm:prSet/>
      <dgm:spPr/>
      <dgm:t>
        <a:bodyPr/>
        <a:lstStyle/>
        <a:p>
          <a:endParaRPr lang="zh-CN" altLang="en-US"/>
        </a:p>
      </dgm:t>
    </dgm:pt>
    <dgm:pt modelId="{CD8402E6-1140-4FE4-8637-35DB1A05B31C}" type="sibTrans" cxnId="{93776D41-F869-4F67-8678-F76C5801FDD3}">
      <dgm:prSet/>
      <dgm:spPr/>
      <dgm:t>
        <a:bodyPr/>
        <a:lstStyle/>
        <a:p>
          <a:endParaRPr lang="zh-CN" altLang="en-US"/>
        </a:p>
      </dgm:t>
    </dgm:pt>
    <dgm:pt modelId="{D79D3E9C-D652-4FFD-938F-CEAACB5E88C7}">
      <dgm:prSet phldrT="[文本]"/>
      <dgm:spPr/>
      <dgm:t>
        <a:bodyPr/>
        <a:lstStyle/>
        <a:p>
          <a:r>
            <a:rPr lang="zh-CN" altLang="en-US" dirty="0"/>
            <a:t>分数</a:t>
          </a:r>
        </a:p>
      </dgm:t>
    </dgm:pt>
    <dgm:pt modelId="{E877DF6B-48F4-4539-95B8-66FF41A15FDA}" type="parTrans" cxnId="{60BE5171-F17D-4A43-96BC-397EC349FA2B}">
      <dgm:prSet/>
      <dgm:spPr/>
      <dgm:t>
        <a:bodyPr/>
        <a:lstStyle/>
        <a:p>
          <a:endParaRPr lang="zh-CN" altLang="en-US"/>
        </a:p>
      </dgm:t>
    </dgm:pt>
    <dgm:pt modelId="{4D61D0BD-8F2D-498B-AAC1-1A89B56EFB27}" type="sibTrans" cxnId="{60BE5171-F17D-4A43-96BC-397EC349FA2B}">
      <dgm:prSet/>
      <dgm:spPr/>
      <dgm:t>
        <a:bodyPr/>
        <a:lstStyle/>
        <a:p>
          <a:endParaRPr lang="zh-CN" altLang="en-US"/>
        </a:p>
      </dgm:t>
    </dgm:pt>
    <dgm:pt modelId="{5DB10067-9597-4252-AE97-E847D9A5DE64}">
      <dgm:prSet phldrT="[文本]"/>
      <dgm:spPr/>
      <dgm:t>
        <a:bodyPr/>
        <a:lstStyle/>
        <a:p>
          <a:r>
            <a:rPr lang="zh-CN" altLang="en-US" dirty="0"/>
            <a:t>方程</a:t>
          </a:r>
        </a:p>
      </dgm:t>
    </dgm:pt>
    <dgm:pt modelId="{3CE5400C-A6C3-4AB4-99DD-3673ACFF06E7}" type="parTrans" cxnId="{2D443DA6-7DB8-4317-9A2C-6044F6C47263}">
      <dgm:prSet/>
      <dgm:spPr/>
      <dgm:t>
        <a:bodyPr/>
        <a:lstStyle/>
        <a:p>
          <a:endParaRPr lang="zh-CN" altLang="en-US"/>
        </a:p>
      </dgm:t>
    </dgm:pt>
    <dgm:pt modelId="{1358AB75-F544-4449-9B31-B24EF9B123AF}" type="sibTrans" cxnId="{2D443DA6-7DB8-4317-9A2C-6044F6C47263}">
      <dgm:prSet/>
      <dgm:spPr/>
      <dgm:t>
        <a:bodyPr/>
        <a:lstStyle/>
        <a:p>
          <a:endParaRPr lang="zh-CN" altLang="en-US"/>
        </a:p>
      </dgm:t>
    </dgm:pt>
    <dgm:pt modelId="{B98F7D4D-4F5A-4BE1-A3FC-69021D5BA450}">
      <dgm:prSet phldrT="[文本]"/>
      <dgm:spPr/>
      <dgm:t>
        <a:bodyPr/>
        <a:lstStyle/>
        <a:p>
          <a:r>
            <a:rPr lang="zh-CN" altLang="en-US" dirty="0"/>
            <a:t>向量</a:t>
          </a:r>
        </a:p>
      </dgm:t>
    </dgm:pt>
    <dgm:pt modelId="{21B96A7B-1A44-441A-BEC0-2A73F36ABEA1}" type="parTrans" cxnId="{D75EE261-D693-4E6C-B3EF-07323633E159}">
      <dgm:prSet/>
      <dgm:spPr/>
      <dgm:t>
        <a:bodyPr/>
        <a:lstStyle/>
        <a:p>
          <a:endParaRPr lang="zh-CN" altLang="en-US"/>
        </a:p>
      </dgm:t>
    </dgm:pt>
    <dgm:pt modelId="{52A5F8D4-98F9-403A-9AF3-D300BCA205C6}" type="sibTrans" cxnId="{D75EE261-D693-4E6C-B3EF-07323633E159}">
      <dgm:prSet/>
      <dgm:spPr/>
      <dgm:t>
        <a:bodyPr/>
        <a:lstStyle/>
        <a:p>
          <a:endParaRPr lang="zh-CN" altLang="en-US"/>
        </a:p>
      </dgm:t>
    </dgm:pt>
    <dgm:pt modelId="{12011AFB-BFC9-4416-BAE0-61C839C7C4B5}">
      <dgm:prSet phldrT="[文本]"/>
      <dgm:spPr/>
      <dgm:t>
        <a:bodyPr/>
        <a:lstStyle/>
        <a:p>
          <a:r>
            <a:rPr lang="zh-CN" altLang="en-US" dirty="0"/>
            <a:t>多项式</a:t>
          </a:r>
        </a:p>
      </dgm:t>
    </dgm:pt>
    <dgm:pt modelId="{3683ADE7-89D5-413E-9CD4-BC8234E324E7}" type="parTrans" cxnId="{BE02E8B7-B231-4DF7-909C-87C23ECE1726}">
      <dgm:prSet/>
      <dgm:spPr/>
      <dgm:t>
        <a:bodyPr/>
        <a:lstStyle/>
        <a:p>
          <a:endParaRPr lang="zh-CN" altLang="en-US"/>
        </a:p>
      </dgm:t>
    </dgm:pt>
    <dgm:pt modelId="{2E214A6C-6307-4FC3-A1CD-8E0D00216F1A}" type="sibTrans" cxnId="{BE02E8B7-B231-4DF7-909C-87C23ECE1726}">
      <dgm:prSet/>
      <dgm:spPr/>
      <dgm:t>
        <a:bodyPr/>
        <a:lstStyle/>
        <a:p>
          <a:endParaRPr lang="zh-CN" altLang="en-US"/>
        </a:p>
      </dgm:t>
    </dgm:pt>
    <dgm:pt modelId="{E456DAF2-99C3-44A5-8E03-B4130436F99C}">
      <dgm:prSet phldrT="[文本]"/>
      <dgm:spPr/>
      <dgm:t>
        <a:bodyPr/>
        <a:lstStyle/>
        <a:p>
          <a:r>
            <a:rPr lang="zh-CN" altLang="en-US" dirty="0"/>
            <a:t>欧氏几何</a:t>
          </a:r>
        </a:p>
      </dgm:t>
    </dgm:pt>
    <dgm:pt modelId="{A0F3BDE9-278B-41DA-884F-17E9E51A3927}" type="parTrans" cxnId="{FA8199AE-CBAB-4D3A-8456-BFE5E3C1EBA4}">
      <dgm:prSet/>
      <dgm:spPr/>
      <dgm:t>
        <a:bodyPr/>
        <a:lstStyle/>
        <a:p>
          <a:endParaRPr lang="zh-CN" altLang="en-US"/>
        </a:p>
      </dgm:t>
    </dgm:pt>
    <dgm:pt modelId="{F231767A-B2F4-48A0-82C2-DB608A7C37ED}" type="sibTrans" cxnId="{FA8199AE-CBAB-4D3A-8456-BFE5E3C1EBA4}">
      <dgm:prSet/>
      <dgm:spPr/>
      <dgm:t>
        <a:bodyPr/>
        <a:lstStyle/>
        <a:p>
          <a:endParaRPr lang="zh-CN" altLang="en-US"/>
        </a:p>
      </dgm:t>
    </dgm:pt>
    <dgm:pt modelId="{D77E1D4A-E486-44F1-AE41-85037415D8F0}">
      <dgm:prSet phldrT="[文本]"/>
      <dgm:spPr/>
      <dgm:t>
        <a:bodyPr/>
        <a:lstStyle/>
        <a:p>
          <a:r>
            <a:rPr lang="zh-CN" altLang="en-US" dirty="0"/>
            <a:t>解析几何</a:t>
          </a:r>
        </a:p>
      </dgm:t>
    </dgm:pt>
    <dgm:pt modelId="{3732E94D-CD23-42F1-A5D1-EE3EA2CDC23B}" type="parTrans" cxnId="{2CB93F85-9DDE-4F4D-A155-54D736444B37}">
      <dgm:prSet/>
      <dgm:spPr/>
      <dgm:t>
        <a:bodyPr/>
        <a:lstStyle/>
        <a:p>
          <a:endParaRPr lang="zh-CN" altLang="en-US"/>
        </a:p>
      </dgm:t>
    </dgm:pt>
    <dgm:pt modelId="{685C3F7C-2EB1-495F-8852-0E6CB808CF58}" type="sibTrans" cxnId="{2CB93F85-9DDE-4F4D-A155-54D736444B37}">
      <dgm:prSet/>
      <dgm:spPr/>
      <dgm:t>
        <a:bodyPr/>
        <a:lstStyle/>
        <a:p>
          <a:endParaRPr lang="zh-CN" altLang="en-US"/>
        </a:p>
      </dgm:t>
    </dgm:pt>
    <dgm:pt modelId="{AF83B916-E610-47CF-B4DF-B5FCF6382C76}">
      <dgm:prSet phldrT="[文本]"/>
      <dgm:spPr/>
      <dgm:t>
        <a:bodyPr/>
        <a:lstStyle/>
        <a:p>
          <a:r>
            <a:rPr lang="zh-CN" altLang="en-US" dirty="0"/>
            <a:t>微分几何</a:t>
          </a:r>
        </a:p>
      </dgm:t>
    </dgm:pt>
    <dgm:pt modelId="{5F6CDA5C-F7FD-49EA-B092-D20E4A83F5C2}" type="parTrans" cxnId="{9CF62687-D1DE-45E7-8483-7BE8A5C19882}">
      <dgm:prSet/>
      <dgm:spPr/>
      <dgm:t>
        <a:bodyPr/>
        <a:lstStyle/>
        <a:p>
          <a:endParaRPr lang="zh-CN" altLang="en-US"/>
        </a:p>
      </dgm:t>
    </dgm:pt>
    <dgm:pt modelId="{67A563D5-30E3-4119-A9BE-69D1947B3ABC}" type="sibTrans" cxnId="{9CF62687-D1DE-45E7-8483-7BE8A5C19882}">
      <dgm:prSet/>
      <dgm:spPr/>
      <dgm:t>
        <a:bodyPr/>
        <a:lstStyle/>
        <a:p>
          <a:endParaRPr lang="zh-CN" altLang="en-US"/>
        </a:p>
      </dgm:t>
    </dgm:pt>
    <dgm:pt modelId="{59D1C8E1-E7BD-42F0-9024-14A314A87F10}">
      <dgm:prSet phldrT="[文本]"/>
      <dgm:spPr/>
      <dgm:t>
        <a:bodyPr/>
        <a:lstStyle/>
        <a:p>
          <a:r>
            <a:rPr lang="zh-CN" altLang="en-US" dirty="0"/>
            <a:t>拓扑几何</a:t>
          </a:r>
        </a:p>
      </dgm:t>
    </dgm:pt>
    <dgm:pt modelId="{3EFFE5D8-0E0F-4D70-BB6D-68AB042487DF}" type="parTrans" cxnId="{B634D316-F6A8-4ECB-A8ED-3880DD0177A0}">
      <dgm:prSet/>
      <dgm:spPr/>
      <dgm:t>
        <a:bodyPr/>
        <a:lstStyle/>
        <a:p>
          <a:endParaRPr lang="zh-CN" altLang="en-US"/>
        </a:p>
      </dgm:t>
    </dgm:pt>
    <dgm:pt modelId="{3D208E93-CFF3-4A59-9610-DEE42C63F5AE}" type="sibTrans" cxnId="{B634D316-F6A8-4ECB-A8ED-3880DD0177A0}">
      <dgm:prSet/>
      <dgm:spPr/>
      <dgm:t>
        <a:bodyPr/>
        <a:lstStyle/>
        <a:p>
          <a:endParaRPr lang="zh-CN" altLang="en-US"/>
        </a:p>
      </dgm:t>
    </dgm:pt>
    <dgm:pt modelId="{716230FA-CEC4-4BA4-A3FF-7C93BE070617}">
      <dgm:prSet phldrT="[文本]"/>
      <dgm:spPr/>
      <dgm:t>
        <a:bodyPr/>
        <a:lstStyle/>
        <a:p>
          <a:r>
            <a:rPr lang="zh-CN" altLang="en-US" dirty="0"/>
            <a:t>其他</a:t>
          </a:r>
        </a:p>
      </dgm:t>
    </dgm:pt>
    <dgm:pt modelId="{DE6FABEE-EF1D-4267-8635-9DEB02B7E8D6}" type="parTrans" cxnId="{35902437-35A1-42C0-83DF-E2B6E3BB9429}">
      <dgm:prSet/>
      <dgm:spPr/>
      <dgm:t>
        <a:bodyPr/>
        <a:lstStyle/>
        <a:p>
          <a:endParaRPr lang="zh-CN" altLang="en-US"/>
        </a:p>
      </dgm:t>
    </dgm:pt>
    <dgm:pt modelId="{489EFF2A-3E4C-44DF-AF93-53A34733089B}" type="sibTrans" cxnId="{35902437-35A1-42C0-83DF-E2B6E3BB9429}">
      <dgm:prSet/>
      <dgm:spPr/>
      <dgm:t>
        <a:bodyPr/>
        <a:lstStyle/>
        <a:p>
          <a:endParaRPr lang="zh-CN" altLang="en-US"/>
        </a:p>
      </dgm:t>
    </dgm:pt>
    <dgm:pt modelId="{549F4E18-AC22-412C-AE68-CB43B874B036}">
      <dgm:prSet phldrT="[文本]"/>
      <dgm:spPr/>
      <dgm:t>
        <a:bodyPr/>
        <a:lstStyle/>
        <a:p>
          <a:r>
            <a:rPr lang="zh-CN" altLang="en-US" dirty="0"/>
            <a:t>概率统计</a:t>
          </a:r>
        </a:p>
      </dgm:t>
    </dgm:pt>
    <dgm:pt modelId="{E0FF730B-ED02-47D2-B7D8-24FD1243C3E0}" type="parTrans" cxnId="{56A3A7D9-953A-44B9-8507-55011DB87835}">
      <dgm:prSet/>
      <dgm:spPr/>
      <dgm:t>
        <a:bodyPr/>
        <a:lstStyle/>
        <a:p>
          <a:endParaRPr lang="zh-CN" altLang="en-US"/>
        </a:p>
      </dgm:t>
    </dgm:pt>
    <dgm:pt modelId="{3E4F9349-D2CD-4BC7-92B7-650EB6D069CF}" type="sibTrans" cxnId="{56A3A7D9-953A-44B9-8507-55011DB87835}">
      <dgm:prSet/>
      <dgm:spPr/>
      <dgm:t>
        <a:bodyPr/>
        <a:lstStyle/>
        <a:p>
          <a:endParaRPr lang="zh-CN" altLang="en-US"/>
        </a:p>
      </dgm:t>
    </dgm:pt>
    <dgm:pt modelId="{57064FEB-FC16-47F9-814C-4DA212A52DAE}">
      <dgm:prSet phldrT="[文本]"/>
      <dgm:spPr/>
      <dgm:t>
        <a:bodyPr/>
        <a:lstStyle/>
        <a:p>
          <a:r>
            <a:rPr lang="zh-CN" altLang="en-US" dirty="0"/>
            <a:t>分析学</a:t>
          </a:r>
        </a:p>
      </dgm:t>
    </dgm:pt>
    <dgm:pt modelId="{F2F51B78-6B9E-4C8F-8A92-A14FB2A84198}" type="parTrans" cxnId="{62ACFFF3-AC2A-4BC8-8170-2BD94F20A787}">
      <dgm:prSet/>
      <dgm:spPr/>
      <dgm:t>
        <a:bodyPr/>
        <a:lstStyle/>
        <a:p>
          <a:endParaRPr lang="zh-CN" altLang="en-US"/>
        </a:p>
      </dgm:t>
    </dgm:pt>
    <dgm:pt modelId="{12E58CB2-1A43-4544-91A6-CB5B9D44F1A2}" type="sibTrans" cxnId="{62ACFFF3-AC2A-4BC8-8170-2BD94F20A787}">
      <dgm:prSet/>
      <dgm:spPr/>
      <dgm:t>
        <a:bodyPr/>
        <a:lstStyle/>
        <a:p>
          <a:endParaRPr lang="zh-CN" altLang="en-US"/>
        </a:p>
      </dgm:t>
    </dgm:pt>
    <dgm:pt modelId="{02AFB21C-5E93-4637-80A3-C78C2B0500AA}" type="pres">
      <dgm:prSet presAssocID="{B94B2168-CC45-4E65-A5BE-9F092C3F25D3}" presName="layout" presStyleCnt="0">
        <dgm:presLayoutVars>
          <dgm:chMax/>
          <dgm:chPref/>
          <dgm:dir/>
          <dgm:resizeHandles/>
        </dgm:presLayoutVars>
      </dgm:prSet>
      <dgm:spPr/>
    </dgm:pt>
    <dgm:pt modelId="{43EC5EA4-61A2-41CA-B810-AEB91E835622}" type="pres">
      <dgm:prSet presAssocID="{D24753D4-C147-4F03-930A-69E73AEE967F}" presName="root" presStyleCnt="0">
        <dgm:presLayoutVars>
          <dgm:chMax/>
          <dgm:chPref/>
        </dgm:presLayoutVars>
      </dgm:prSet>
      <dgm:spPr/>
    </dgm:pt>
    <dgm:pt modelId="{6ADBE71B-E3CA-4D5C-982A-589A66443F42}" type="pres">
      <dgm:prSet presAssocID="{D24753D4-C147-4F03-930A-69E73AEE967F}" presName="rootComposite" presStyleCnt="0">
        <dgm:presLayoutVars/>
      </dgm:prSet>
      <dgm:spPr/>
    </dgm:pt>
    <dgm:pt modelId="{3E5B2A13-D47A-4878-9570-8F78EAA3A98A}" type="pres">
      <dgm:prSet presAssocID="{D24753D4-C147-4F03-930A-69E73AEE967F}" presName="ParentAccent" presStyleLbl="alignNode1" presStyleIdx="0" presStyleCnt="4"/>
      <dgm:spPr/>
    </dgm:pt>
    <dgm:pt modelId="{72A902A1-901A-4A6B-8288-BBD9BD741A7F}" type="pres">
      <dgm:prSet presAssocID="{D24753D4-C147-4F03-930A-69E73AEE967F}" presName="ParentSmallAccent" presStyleLbl="fgAcc1" presStyleIdx="0" presStyleCnt="4"/>
      <dgm:spPr/>
    </dgm:pt>
    <dgm:pt modelId="{3BE64FCC-09CA-4137-AC81-133C72EC07E0}" type="pres">
      <dgm:prSet presAssocID="{D24753D4-C147-4F03-930A-69E73AEE967F}" presName="Parent" presStyleLbl="revTx" presStyleIdx="0" presStyleCnt="17">
        <dgm:presLayoutVars>
          <dgm:chMax/>
          <dgm:chPref val="4"/>
          <dgm:bulletEnabled val="1"/>
        </dgm:presLayoutVars>
      </dgm:prSet>
      <dgm:spPr/>
    </dgm:pt>
    <dgm:pt modelId="{8E11CAB0-0447-414B-B70C-ABEE67B664B4}" type="pres">
      <dgm:prSet presAssocID="{D24753D4-C147-4F03-930A-69E73AEE967F}" presName="childShape" presStyleCnt="0">
        <dgm:presLayoutVars>
          <dgm:chMax val="0"/>
          <dgm:chPref val="0"/>
        </dgm:presLayoutVars>
      </dgm:prSet>
      <dgm:spPr/>
    </dgm:pt>
    <dgm:pt modelId="{B5A570EA-9CCC-4CB1-812A-BF52699D7F25}" type="pres">
      <dgm:prSet presAssocID="{B53F8707-2521-4B2D-9D76-F41F9DD335A3}" presName="childComposite" presStyleCnt="0">
        <dgm:presLayoutVars>
          <dgm:chMax val="0"/>
          <dgm:chPref val="0"/>
        </dgm:presLayoutVars>
      </dgm:prSet>
      <dgm:spPr/>
    </dgm:pt>
    <dgm:pt modelId="{EB6F7684-3710-4BCD-9A3B-D2A43AA05099}" type="pres">
      <dgm:prSet presAssocID="{B53F8707-2521-4B2D-9D76-F41F9DD335A3}" presName="ChildAccent" presStyleLbl="solidFgAcc1" presStyleIdx="0" presStyleCnt="13"/>
      <dgm:spPr/>
    </dgm:pt>
    <dgm:pt modelId="{8013D447-2023-41D0-81A4-E19A357D43F6}" type="pres">
      <dgm:prSet presAssocID="{B53F8707-2521-4B2D-9D76-F41F9DD335A3}" presName="Child" presStyleLbl="revTx" presStyleIdx="1" presStyleCnt="17">
        <dgm:presLayoutVars>
          <dgm:chMax val="0"/>
          <dgm:chPref val="0"/>
          <dgm:bulletEnabled val="1"/>
        </dgm:presLayoutVars>
      </dgm:prSet>
      <dgm:spPr/>
    </dgm:pt>
    <dgm:pt modelId="{AA9D1D81-7C8A-410F-B8BE-71F3D183BC46}" type="pres">
      <dgm:prSet presAssocID="{770C0CB0-CCF5-49D5-AC3A-BAE327A954AA}" presName="childComposite" presStyleCnt="0">
        <dgm:presLayoutVars>
          <dgm:chMax val="0"/>
          <dgm:chPref val="0"/>
        </dgm:presLayoutVars>
      </dgm:prSet>
      <dgm:spPr/>
    </dgm:pt>
    <dgm:pt modelId="{6511C08A-F3E8-4966-951D-719577B8AB16}" type="pres">
      <dgm:prSet presAssocID="{770C0CB0-CCF5-49D5-AC3A-BAE327A954AA}" presName="ChildAccent" presStyleLbl="solidFgAcc1" presStyleIdx="1" presStyleCnt="13"/>
      <dgm:spPr/>
    </dgm:pt>
    <dgm:pt modelId="{E43621A6-4CBF-4A6B-995A-835F55431AF3}" type="pres">
      <dgm:prSet presAssocID="{770C0CB0-CCF5-49D5-AC3A-BAE327A954AA}" presName="Child" presStyleLbl="revTx" presStyleIdx="2" presStyleCnt="17">
        <dgm:presLayoutVars>
          <dgm:chMax val="0"/>
          <dgm:chPref val="0"/>
          <dgm:bulletEnabled val="1"/>
        </dgm:presLayoutVars>
      </dgm:prSet>
      <dgm:spPr/>
    </dgm:pt>
    <dgm:pt modelId="{BB82749B-6FB6-40AB-9BDB-CCD520D652CC}" type="pres">
      <dgm:prSet presAssocID="{724FC0B1-FE1F-4217-AC84-C200853E804C}" presName="childComposite" presStyleCnt="0">
        <dgm:presLayoutVars>
          <dgm:chMax val="0"/>
          <dgm:chPref val="0"/>
        </dgm:presLayoutVars>
      </dgm:prSet>
      <dgm:spPr/>
    </dgm:pt>
    <dgm:pt modelId="{9ABB6E1C-2895-4BAF-8134-76EF1453DDAF}" type="pres">
      <dgm:prSet presAssocID="{724FC0B1-FE1F-4217-AC84-C200853E804C}" presName="ChildAccent" presStyleLbl="solidFgAcc1" presStyleIdx="2" presStyleCnt="13"/>
      <dgm:spPr/>
    </dgm:pt>
    <dgm:pt modelId="{AB52756F-B18C-431F-943E-C05D17E1B287}" type="pres">
      <dgm:prSet presAssocID="{724FC0B1-FE1F-4217-AC84-C200853E804C}" presName="Child" presStyleLbl="revTx" presStyleIdx="3" presStyleCnt="17">
        <dgm:presLayoutVars>
          <dgm:chMax val="0"/>
          <dgm:chPref val="0"/>
          <dgm:bulletEnabled val="1"/>
        </dgm:presLayoutVars>
      </dgm:prSet>
      <dgm:spPr/>
    </dgm:pt>
    <dgm:pt modelId="{C1557C88-63C4-409F-B626-CAED6E7284CF}" type="pres">
      <dgm:prSet presAssocID="{D79D3E9C-D652-4FFD-938F-CEAACB5E88C7}" presName="childComposite" presStyleCnt="0">
        <dgm:presLayoutVars>
          <dgm:chMax val="0"/>
          <dgm:chPref val="0"/>
        </dgm:presLayoutVars>
      </dgm:prSet>
      <dgm:spPr/>
    </dgm:pt>
    <dgm:pt modelId="{3DC582D1-E27D-45A3-AC05-CCDB3235E915}" type="pres">
      <dgm:prSet presAssocID="{D79D3E9C-D652-4FFD-938F-CEAACB5E88C7}" presName="ChildAccent" presStyleLbl="solidFgAcc1" presStyleIdx="3" presStyleCnt="13"/>
      <dgm:spPr/>
    </dgm:pt>
    <dgm:pt modelId="{70B3088E-5ED5-4CB1-9872-35F422D8C4CD}" type="pres">
      <dgm:prSet presAssocID="{D79D3E9C-D652-4FFD-938F-CEAACB5E88C7}" presName="Child" presStyleLbl="revTx" presStyleIdx="4" presStyleCnt="17">
        <dgm:presLayoutVars>
          <dgm:chMax val="0"/>
          <dgm:chPref val="0"/>
          <dgm:bulletEnabled val="1"/>
        </dgm:presLayoutVars>
      </dgm:prSet>
      <dgm:spPr/>
    </dgm:pt>
    <dgm:pt modelId="{DA46D60B-3E67-4E7B-9D04-84F94FDE8B68}" type="pres">
      <dgm:prSet presAssocID="{BAB85FA4-06EF-463D-BCB2-793C7674BF17}" presName="root" presStyleCnt="0">
        <dgm:presLayoutVars>
          <dgm:chMax/>
          <dgm:chPref/>
        </dgm:presLayoutVars>
      </dgm:prSet>
      <dgm:spPr/>
    </dgm:pt>
    <dgm:pt modelId="{3F0AE6C0-38D8-4169-AE73-DFD16DCCAE32}" type="pres">
      <dgm:prSet presAssocID="{BAB85FA4-06EF-463D-BCB2-793C7674BF17}" presName="rootComposite" presStyleCnt="0">
        <dgm:presLayoutVars/>
      </dgm:prSet>
      <dgm:spPr/>
    </dgm:pt>
    <dgm:pt modelId="{BB562560-FB93-4B6E-9C44-ADE1981228B0}" type="pres">
      <dgm:prSet presAssocID="{BAB85FA4-06EF-463D-BCB2-793C7674BF17}" presName="ParentAccent" presStyleLbl="alignNode1" presStyleIdx="1" presStyleCnt="4"/>
      <dgm:spPr/>
    </dgm:pt>
    <dgm:pt modelId="{88855A20-CA8B-4D69-A46C-CF4488A5243F}" type="pres">
      <dgm:prSet presAssocID="{BAB85FA4-06EF-463D-BCB2-793C7674BF17}" presName="ParentSmallAccent" presStyleLbl="fgAcc1" presStyleIdx="1" presStyleCnt="4"/>
      <dgm:spPr/>
    </dgm:pt>
    <dgm:pt modelId="{A4DACD96-F756-4156-92A5-0BA8066AFD37}" type="pres">
      <dgm:prSet presAssocID="{BAB85FA4-06EF-463D-BCB2-793C7674BF17}" presName="Parent" presStyleLbl="revTx" presStyleIdx="5" presStyleCnt="17">
        <dgm:presLayoutVars>
          <dgm:chMax/>
          <dgm:chPref val="4"/>
          <dgm:bulletEnabled val="1"/>
        </dgm:presLayoutVars>
      </dgm:prSet>
      <dgm:spPr/>
    </dgm:pt>
    <dgm:pt modelId="{CCEB57A9-617B-417C-B82F-8A60FFEF047D}" type="pres">
      <dgm:prSet presAssocID="{BAB85FA4-06EF-463D-BCB2-793C7674BF17}" presName="childShape" presStyleCnt="0">
        <dgm:presLayoutVars>
          <dgm:chMax val="0"/>
          <dgm:chPref val="0"/>
        </dgm:presLayoutVars>
      </dgm:prSet>
      <dgm:spPr/>
    </dgm:pt>
    <dgm:pt modelId="{39B37FC2-A6E3-4747-88CF-F5BBE586BCA6}" type="pres">
      <dgm:prSet presAssocID="{5DB10067-9597-4252-AE97-E847D9A5DE64}" presName="childComposite" presStyleCnt="0">
        <dgm:presLayoutVars>
          <dgm:chMax val="0"/>
          <dgm:chPref val="0"/>
        </dgm:presLayoutVars>
      </dgm:prSet>
      <dgm:spPr/>
    </dgm:pt>
    <dgm:pt modelId="{E70D39EA-DE9C-4561-94AF-85A412B96BD7}" type="pres">
      <dgm:prSet presAssocID="{5DB10067-9597-4252-AE97-E847D9A5DE64}" presName="ChildAccent" presStyleLbl="solidFgAcc1" presStyleIdx="4" presStyleCnt="13"/>
      <dgm:spPr/>
    </dgm:pt>
    <dgm:pt modelId="{8C35224E-E75A-4E81-B156-055EF67350F5}" type="pres">
      <dgm:prSet presAssocID="{5DB10067-9597-4252-AE97-E847D9A5DE64}" presName="Child" presStyleLbl="revTx" presStyleIdx="6" presStyleCnt="17">
        <dgm:presLayoutVars>
          <dgm:chMax val="0"/>
          <dgm:chPref val="0"/>
          <dgm:bulletEnabled val="1"/>
        </dgm:presLayoutVars>
      </dgm:prSet>
      <dgm:spPr/>
    </dgm:pt>
    <dgm:pt modelId="{33624CEE-6D63-4D28-BB2C-33DE6BD2BEF4}" type="pres">
      <dgm:prSet presAssocID="{B98F7D4D-4F5A-4BE1-A3FC-69021D5BA450}" presName="childComposite" presStyleCnt="0">
        <dgm:presLayoutVars>
          <dgm:chMax val="0"/>
          <dgm:chPref val="0"/>
        </dgm:presLayoutVars>
      </dgm:prSet>
      <dgm:spPr/>
    </dgm:pt>
    <dgm:pt modelId="{F05D589F-D09C-4BC4-AFA3-F56B6F04C622}" type="pres">
      <dgm:prSet presAssocID="{B98F7D4D-4F5A-4BE1-A3FC-69021D5BA450}" presName="ChildAccent" presStyleLbl="solidFgAcc1" presStyleIdx="5" presStyleCnt="13"/>
      <dgm:spPr/>
    </dgm:pt>
    <dgm:pt modelId="{F60015CE-BB17-4A58-B797-20E16D5B010D}" type="pres">
      <dgm:prSet presAssocID="{B98F7D4D-4F5A-4BE1-A3FC-69021D5BA450}" presName="Child" presStyleLbl="revTx" presStyleIdx="7" presStyleCnt="17">
        <dgm:presLayoutVars>
          <dgm:chMax val="0"/>
          <dgm:chPref val="0"/>
          <dgm:bulletEnabled val="1"/>
        </dgm:presLayoutVars>
      </dgm:prSet>
      <dgm:spPr/>
    </dgm:pt>
    <dgm:pt modelId="{6E6A5583-4996-4589-98A3-A3F294B72C3B}" type="pres">
      <dgm:prSet presAssocID="{12011AFB-BFC9-4416-BAE0-61C839C7C4B5}" presName="childComposite" presStyleCnt="0">
        <dgm:presLayoutVars>
          <dgm:chMax val="0"/>
          <dgm:chPref val="0"/>
        </dgm:presLayoutVars>
      </dgm:prSet>
      <dgm:spPr/>
    </dgm:pt>
    <dgm:pt modelId="{9584A30F-FF50-4EE7-B8D5-3659661DF941}" type="pres">
      <dgm:prSet presAssocID="{12011AFB-BFC9-4416-BAE0-61C839C7C4B5}" presName="ChildAccent" presStyleLbl="solidFgAcc1" presStyleIdx="6" presStyleCnt="13"/>
      <dgm:spPr/>
    </dgm:pt>
    <dgm:pt modelId="{8B82FB3B-3A11-4E31-AD85-112120450210}" type="pres">
      <dgm:prSet presAssocID="{12011AFB-BFC9-4416-BAE0-61C839C7C4B5}" presName="Child" presStyleLbl="revTx" presStyleIdx="8" presStyleCnt="17">
        <dgm:presLayoutVars>
          <dgm:chMax val="0"/>
          <dgm:chPref val="0"/>
          <dgm:bulletEnabled val="1"/>
        </dgm:presLayoutVars>
      </dgm:prSet>
      <dgm:spPr/>
    </dgm:pt>
    <dgm:pt modelId="{956673B8-FFDE-4396-BF1C-5B6494853F56}" type="pres">
      <dgm:prSet presAssocID="{E872BCDE-34D1-46F4-860A-2345DC00A949}" presName="root" presStyleCnt="0">
        <dgm:presLayoutVars>
          <dgm:chMax/>
          <dgm:chPref/>
        </dgm:presLayoutVars>
      </dgm:prSet>
      <dgm:spPr/>
    </dgm:pt>
    <dgm:pt modelId="{669F5DD6-27F0-4CED-86C5-ECB6066E35F4}" type="pres">
      <dgm:prSet presAssocID="{E872BCDE-34D1-46F4-860A-2345DC00A949}" presName="rootComposite" presStyleCnt="0">
        <dgm:presLayoutVars/>
      </dgm:prSet>
      <dgm:spPr/>
    </dgm:pt>
    <dgm:pt modelId="{8F08000A-EA84-4D7E-B1FD-076C884484E0}" type="pres">
      <dgm:prSet presAssocID="{E872BCDE-34D1-46F4-860A-2345DC00A949}" presName="ParentAccent" presStyleLbl="alignNode1" presStyleIdx="2" presStyleCnt="4"/>
      <dgm:spPr/>
    </dgm:pt>
    <dgm:pt modelId="{1550BC1B-2F12-4CD3-ABF0-E0C5C45BD8E6}" type="pres">
      <dgm:prSet presAssocID="{E872BCDE-34D1-46F4-860A-2345DC00A949}" presName="ParentSmallAccent" presStyleLbl="fgAcc1" presStyleIdx="2" presStyleCnt="4"/>
      <dgm:spPr/>
    </dgm:pt>
    <dgm:pt modelId="{EDFDCB2D-2081-45CE-8FE8-A1C655915BF1}" type="pres">
      <dgm:prSet presAssocID="{E872BCDE-34D1-46F4-860A-2345DC00A949}" presName="Parent" presStyleLbl="revTx" presStyleIdx="9" presStyleCnt="17">
        <dgm:presLayoutVars>
          <dgm:chMax/>
          <dgm:chPref val="4"/>
          <dgm:bulletEnabled val="1"/>
        </dgm:presLayoutVars>
      </dgm:prSet>
      <dgm:spPr/>
    </dgm:pt>
    <dgm:pt modelId="{EE91713A-DB05-47DD-8472-A53B606B4E95}" type="pres">
      <dgm:prSet presAssocID="{E872BCDE-34D1-46F4-860A-2345DC00A949}" presName="childShape" presStyleCnt="0">
        <dgm:presLayoutVars>
          <dgm:chMax val="0"/>
          <dgm:chPref val="0"/>
        </dgm:presLayoutVars>
      </dgm:prSet>
      <dgm:spPr/>
    </dgm:pt>
    <dgm:pt modelId="{ACDAEDA6-D7C4-47E1-838E-581DD7B445AF}" type="pres">
      <dgm:prSet presAssocID="{E456DAF2-99C3-44A5-8E03-B4130436F99C}" presName="childComposite" presStyleCnt="0">
        <dgm:presLayoutVars>
          <dgm:chMax val="0"/>
          <dgm:chPref val="0"/>
        </dgm:presLayoutVars>
      </dgm:prSet>
      <dgm:spPr/>
    </dgm:pt>
    <dgm:pt modelId="{5D34EDB0-2515-47AC-B8D0-71163DEBD0F9}" type="pres">
      <dgm:prSet presAssocID="{E456DAF2-99C3-44A5-8E03-B4130436F99C}" presName="ChildAccent" presStyleLbl="solidFgAcc1" presStyleIdx="7" presStyleCnt="13"/>
      <dgm:spPr/>
    </dgm:pt>
    <dgm:pt modelId="{87E14072-25A4-4FC3-9F50-5859FF0979C4}" type="pres">
      <dgm:prSet presAssocID="{E456DAF2-99C3-44A5-8E03-B4130436F99C}" presName="Child" presStyleLbl="revTx" presStyleIdx="10" presStyleCnt="17">
        <dgm:presLayoutVars>
          <dgm:chMax val="0"/>
          <dgm:chPref val="0"/>
          <dgm:bulletEnabled val="1"/>
        </dgm:presLayoutVars>
      </dgm:prSet>
      <dgm:spPr/>
    </dgm:pt>
    <dgm:pt modelId="{90D7BCEF-7957-4C35-A079-8DE7D2E348F4}" type="pres">
      <dgm:prSet presAssocID="{D77E1D4A-E486-44F1-AE41-85037415D8F0}" presName="childComposite" presStyleCnt="0">
        <dgm:presLayoutVars>
          <dgm:chMax val="0"/>
          <dgm:chPref val="0"/>
        </dgm:presLayoutVars>
      </dgm:prSet>
      <dgm:spPr/>
    </dgm:pt>
    <dgm:pt modelId="{2AD67226-2BE8-4141-8CCF-2C83C7489C60}" type="pres">
      <dgm:prSet presAssocID="{D77E1D4A-E486-44F1-AE41-85037415D8F0}" presName="ChildAccent" presStyleLbl="solidFgAcc1" presStyleIdx="8" presStyleCnt="13"/>
      <dgm:spPr/>
    </dgm:pt>
    <dgm:pt modelId="{D80B7528-3F9E-4330-87A5-9187D794270D}" type="pres">
      <dgm:prSet presAssocID="{D77E1D4A-E486-44F1-AE41-85037415D8F0}" presName="Child" presStyleLbl="revTx" presStyleIdx="11" presStyleCnt="17">
        <dgm:presLayoutVars>
          <dgm:chMax val="0"/>
          <dgm:chPref val="0"/>
          <dgm:bulletEnabled val="1"/>
        </dgm:presLayoutVars>
      </dgm:prSet>
      <dgm:spPr/>
    </dgm:pt>
    <dgm:pt modelId="{404CB2E3-DEC4-40F3-8F7A-BA02895F1718}" type="pres">
      <dgm:prSet presAssocID="{AF83B916-E610-47CF-B4DF-B5FCF6382C76}" presName="childComposite" presStyleCnt="0">
        <dgm:presLayoutVars>
          <dgm:chMax val="0"/>
          <dgm:chPref val="0"/>
        </dgm:presLayoutVars>
      </dgm:prSet>
      <dgm:spPr/>
    </dgm:pt>
    <dgm:pt modelId="{ACCBE796-9339-4478-A1EF-2E9CF86078ED}" type="pres">
      <dgm:prSet presAssocID="{AF83B916-E610-47CF-B4DF-B5FCF6382C76}" presName="ChildAccent" presStyleLbl="solidFgAcc1" presStyleIdx="9" presStyleCnt="13"/>
      <dgm:spPr/>
    </dgm:pt>
    <dgm:pt modelId="{56C562DF-38A3-43AD-A011-76DD58B76D8A}" type="pres">
      <dgm:prSet presAssocID="{AF83B916-E610-47CF-B4DF-B5FCF6382C76}" presName="Child" presStyleLbl="revTx" presStyleIdx="12" presStyleCnt="17">
        <dgm:presLayoutVars>
          <dgm:chMax val="0"/>
          <dgm:chPref val="0"/>
          <dgm:bulletEnabled val="1"/>
        </dgm:presLayoutVars>
      </dgm:prSet>
      <dgm:spPr/>
    </dgm:pt>
    <dgm:pt modelId="{946944D8-40D4-4AA4-AA57-045E40D73C56}" type="pres">
      <dgm:prSet presAssocID="{59D1C8E1-E7BD-42F0-9024-14A314A87F10}" presName="childComposite" presStyleCnt="0">
        <dgm:presLayoutVars>
          <dgm:chMax val="0"/>
          <dgm:chPref val="0"/>
        </dgm:presLayoutVars>
      </dgm:prSet>
      <dgm:spPr/>
    </dgm:pt>
    <dgm:pt modelId="{44090002-1DCB-4F26-B7AC-53ECA8343A56}" type="pres">
      <dgm:prSet presAssocID="{59D1C8E1-E7BD-42F0-9024-14A314A87F10}" presName="ChildAccent" presStyleLbl="solidFgAcc1" presStyleIdx="10" presStyleCnt="13"/>
      <dgm:spPr/>
    </dgm:pt>
    <dgm:pt modelId="{EE172696-E6CA-4219-AAC2-44C2D8D36074}" type="pres">
      <dgm:prSet presAssocID="{59D1C8E1-E7BD-42F0-9024-14A314A87F10}" presName="Child" presStyleLbl="revTx" presStyleIdx="13" presStyleCnt="17">
        <dgm:presLayoutVars>
          <dgm:chMax val="0"/>
          <dgm:chPref val="0"/>
          <dgm:bulletEnabled val="1"/>
        </dgm:presLayoutVars>
      </dgm:prSet>
      <dgm:spPr/>
    </dgm:pt>
    <dgm:pt modelId="{FC3CFA98-27ED-49D5-8CB8-21B58EF17B77}" type="pres">
      <dgm:prSet presAssocID="{716230FA-CEC4-4BA4-A3FF-7C93BE070617}" presName="root" presStyleCnt="0">
        <dgm:presLayoutVars>
          <dgm:chMax/>
          <dgm:chPref/>
        </dgm:presLayoutVars>
      </dgm:prSet>
      <dgm:spPr/>
    </dgm:pt>
    <dgm:pt modelId="{0CC6D880-ADC1-478F-BA38-3C575A22A739}" type="pres">
      <dgm:prSet presAssocID="{716230FA-CEC4-4BA4-A3FF-7C93BE070617}" presName="rootComposite" presStyleCnt="0">
        <dgm:presLayoutVars/>
      </dgm:prSet>
      <dgm:spPr/>
    </dgm:pt>
    <dgm:pt modelId="{8D84D361-62F9-450F-8028-1745289E73EB}" type="pres">
      <dgm:prSet presAssocID="{716230FA-CEC4-4BA4-A3FF-7C93BE070617}" presName="ParentAccent" presStyleLbl="alignNode1" presStyleIdx="3" presStyleCnt="4"/>
      <dgm:spPr/>
    </dgm:pt>
    <dgm:pt modelId="{E9B4A5E9-3286-41E8-8D02-FECB16406F2D}" type="pres">
      <dgm:prSet presAssocID="{716230FA-CEC4-4BA4-A3FF-7C93BE070617}" presName="ParentSmallAccent" presStyleLbl="fgAcc1" presStyleIdx="3" presStyleCnt="4"/>
      <dgm:spPr/>
    </dgm:pt>
    <dgm:pt modelId="{54899D88-BDEA-4F12-A02B-B77189BE4790}" type="pres">
      <dgm:prSet presAssocID="{716230FA-CEC4-4BA4-A3FF-7C93BE070617}" presName="Parent" presStyleLbl="revTx" presStyleIdx="14" presStyleCnt="17">
        <dgm:presLayoutVars>
          <dgm:chMax/>
          <dgm:chPref val="4"/>
          <dgm:bulletEnabled val="1"/>
        </dgm:presLayoutVars>
      </dgm:prSet>
      <dgm:spPr/>
    </dgm:pt>
    <dgm:pt modelId="{BEB76EB7-CA44-4228-8FAC-A93EE5B51C86}" type="pres">
      <dgm:prSet presAssocID="{716230FA-CEC4-4BA4-A3FF-7C93BE070617}" presName="childShape" presStyleCnt="0">
        <dgm:presLayoutVars>
          <dgm:chMax val="0"/>
          <dgm:chPref val="0"/>
        </dgm:presLayoutVars>
      </dgm:prSet>
      <dgm:spPr/>
    </dgm:pt>
    <dgm:pt modelId="{9ACD2163-C11C-4F8B-A030-56E2DC6E5B29}" type="pres">
      <dgm:prSet presAssocID="{549F4E18-AC22-412C-AE68-CB43B874B036}" presName="childComposite" presStyleCnt="0">
        <dgm:presLayoutVars>
          <dgm:chMax val="0"/>
          <dgm:chPref val="0"/>
        </dgm:presLayoutVars>
      </dgm:prSet>
      <dgm:spPr/>
    </dgm:pt>
    <dgm:pt modelId="{CAB6314F-D240-4983-841E-E9CD47B7E88E}" type="pres">
      <dgm:prSet presAssocID="{549F4E18-AC22-412C-AE68-CB43B874B036}" presName="ChildAccent" presStyleLbl="solidFgAcc1" presStyleIdx="11" presStyleCnt="13"/>
      <dgm:spPr/>
    </dgm:pt>
    <dgm:pt modelId="{7DB8AA74-A360-49F5-AD73-6A394E610D4C}" type="pres">
      <dgm:prSet presAssocID="{549F4E18-AC22-412C-AE68-CB43B874B036}" presName="Child" presStyleLbl="revTx" presStyleIdx="15" presStyleCnt="17">
        <dgm:presLayoutVars>
          <dgm:chMax val="0"/>
          <dgm:chPref val="0"/>
          <dgm:bulletEnabled val="1"/>
        </dgm:presLayoutVars>
      </dgm:prSet>
      <dgm:spPr/>
    </dgm:pt>
    <dgm:pt modelId="{6D3F1F69-9A63-40C2-900A-7BA997CDA657}" type="pres">
      <dgm:prSet presAssocID="{57064FEB-FC16-47F9-814C-4DA212A52DAE}" presName="childComposite" presStyleCnt="0">
        <dgm:presLayoutVars>
          <dgm:chMax val="0"/>
          <dgm:chPref val="0"/>
        </dgm:presLayoutVars>
      </dgm:prSet>
      <dgm:spPr/>
    </dgm:pt>
    <dgm:pt modelId="{205F1662-C4AA-40E2-98A9-4AFC5272F0C2}" type="pres">
      <dgm:prSet presAssocID="{57064FEB-FC16-47F9-814C-4DA212A52DAE}" presName="ChildAccent" presStyleLbl="solidFgAcc1" presStyleIdx="12" presStyleCnt="13"/>
      <dgm:spPr/>
    </dgm:pt>
    <dgm:pt modelId="{39AED6FE-FBB9-4E0E-9BCE-0004746D3C27}" type="pres">
      <dgm:prSet presAssocID="{57064FEB-FC16-47F9-814C-4DA212A52DAE}" presName="Child" presStyleLbl="revTx" presStyleIdx="16" presStyleCnt="17">
        <dgm:presLayoutVars>
          <dgm:chMax val="0"/>
          <dgm:chPref val="0"/>
          <dgm:bulletEnabled val="1"/>
        </dgm:presLayoutVars>
      </dgm:prSet>
      <dgm:spPr/>
    </dgm:pt>
  </dgm:ptLst>
  <dgm:cxnLst>
    <dgm:cxn modelId="{C4FF4402-85C5-46DE-A08B-17B0BE8D74A6}" srcId="{B94B2168-CC45-4E65-A5BE-9F092C3F25D3}" destId="{E872BCDE-34D1-46F4-860A-2345DC00A949}" srcOrd="2" destOrd="0" parTransId="{716E958E-D1B0-45F8-97D2-C9D7B9A33C36}" sibTransId="{D3720EF3-DFAE-49CC-BE5E-83EB0547A268}"/>
    <dgm:cxn modelId="{403EC90D-927D-4944-A454-C945FE175B56}" srcId="{B94B2168-CC45-4E65-A5BE-9F092C3F25D3}" destId="{D24753D4-C147-4F03-930A-69E73AEE967F}" srcOrd="0" destOrd="0" parTransId="{8D519082-7404-4DFC-8D95-EE2EA172FB82}" sibTransId="{211241BD-F88F-48E7-B99A-38E4CD5D0B65}"/>
    <dgm:cxn modelId="{9B7F4713-6D23-4ABE-8E68-8B2F2668FCCA}" type="presOf" srcId="{B53F8707-2521-4B2D-9D76-F41F9DD335A3}" destId="{8013D447-2023-41D0-81A4-E19A357D43F6}" srcOrd="0" destOrd="0" presId="urn:microsoft.com/office/officeart/2008/layout/SquareAccentList"/>
    <dgm:cxn modelId="{88AC3414-9631-4A13-A3B1-8C78D64DDEE0}" type="presOf" srcId="{BAB85FA4-06EF-463D-BCB2-793C7674BF17}" destId="{A4DACD96-F756-4156-92A5-0BA8066AFD37}" srcOrd="0" destOrd="0" presId="urn:microsoft.com/office/officeart/2008/layout/SquareAccentList"/>
    <dgm:cxn modelId="{B634D316-F6A8-4ECB-A8ED-3880DD0177A0}" srcId="{E872BCDE-34D1-46F4-860A-2345DC00A949}" destId="{59D1C8E1-E7BD-42F0-9024-14A314A87F10}" srcOrd="3" destOrd="0" parTransId="{3EFFE5D8-0E0F-4D70-BB6D-68AB042487DF}" sibTransId="{3D208E93-CFF3-4A59-9610-DEE42C63F5AE}"/>
    <dgm:cxn modelId="{B4A87627-D37A-4193-AD17-A21D444CD8C1}" type="presOf" srcId="{770C0CB0-CCF5-49D5-AC3A-BAE327A954AA}" destId="{E43621A6-4CBF-4A6B-995A-835F55431AF3}" srcOrd="0" destOrd="0" presId="urn:microsoft.com/office/officeart/2008/layout/SquareAccentList"/>
    <dgm:cxn modelId="{42B5292F-EEA2-46A6-A2AF-572C381DDF3A}" type="presOf" srcId="{549F4E18-AC22-412C-AE68-CB43B874B036}" destId="{7DB8AA74-A360-49F5-AD73-6A394E610D4C}" srcOrd="0" destOrd="0" presId="urn:microsoft.com/office/officeart/2008/layout/SquareAccentList"/>
    <dgm:cxn modelId="{35902437-35A1-42C0-83DF-E2B6E3BB9429}" srcId="{B94B2168-CC45-4E65-A5BE-9F092C3F25D3}" destId="{716230FA-CEC4-4BA4-A3FF-7C93BE070617}" srcOrd="3" destOrd="0" parTransId="{DE6FABEE-EF1D-4267-8635-9DEB02B7E8D6}" sibTransId="{489EFF2A-3E4C-44DF-AF93-53A34733089B}"/>
    <dgm:cxn modelId="{9C6C473B-F2C7-45D3-9FC3-3F9EA7DCBD13}" type="presOf" srcId="{D77E1D4A-E486-44F1-AE41-85037415D8F0}" destId="{D80B7528-3F9E-4330-87A5-9187D794270D}" srcOrd="0" destOrd="0" presId="urn:microsoft.com/office/officeart/2008/layout/SquareAccentList"/>
    <dgm:cxn modelId="{93776D41-F869-4F67-8678-F76C5801FDD3}" srcId="{D24753D4-C147-4F03-930A-69E73AEE967F}" destId="{724FC0B1-FE1F-4217-AC84-C200853E804C}" srcOrd="2" destOrd="0" parTransId="{87591BAE-A0BB-4F52-B6E5-E73845E02928}" sibTransId="{CD8402E6-1140-4FE4-8637-35DB1A05B31C}"/>
    <dgm:cxn modelId="{D75EE261-D693-4E6C-B3EF-07323633E159}" srcId="{BAB85FA4-06EF-463D-BCB2-793C7674BF17}" destId="{B98F7D4D-4F5A-4BE1-A3FC-69021D5BA450}" srcOrd="1" destOrd="0" parTransId="{21B96A7B-1A44-441A-BEC0-2A73F36ABEA1}" sibTransId="{52A5F8D4-98F9-403A-9AF3-D300BCA205C6}"/>
    <dgm:cxn modelId="{EF553A45-DC0C-495C-865E-A0E7871FB852}" srcId="{D24753D4-C147-4F03-930A-69E73AEE967F}" destId="{B53F8707-2521-4B2D-9D76-F41F9DD335A3}" srcOrd="0" destOrd="0" parTransId="{844864BD-56E3-403D-89DA-D299C9DCE62F}" sibTransId="{81F0FB46-67D3-4C58-BE65-1E736AC27A2A}"/>
    <dgm:cxn modelId="{EED8BF46-4573-44C6-92B9-BD61F169F2FC}" srcId="{D24753D4-C147-4F03-930A-69E73AEE967F}" destId="{770C0CB0-CCF5-49D5-AC3A-BAE327A954AA}" srcOrd="1" destOrd="0" parTransId="{CD613ECE-66EA-4C66-B6E9-C5DAFC874673}" sibTransId="{A8A43F9A-2831-41E9-8E7E-185AB765A847}"/>
    <dgm:cxn modelId="{60BE5171-F17D-4A43-96BC-397EC349FA2B}" srcId="{D24753D4-C147-4F03-930A-69E73AEE967F}" destId="{D79D3E9C-D652-4FFD-938F-CEAACB5E88C7}" srcOrd="3" destOrd="0" parTransId="{E877DF6B-48F4-4539-95B8-66FF41A15FDA}" sibTransId="{4D61D0BD-8F2D-498B-AAC1-1A89B56EFB27}"/>
    <dgm:cxn modelId="{E1EF6472-2243-4CF4-A024-6BA010C39E58}" type="presOf" srcId="{E872BCDE-34D1-46F4-860A-2345DC00A949}" destId="{EDFDCB2D-2081-45CE-8FE8-A1C655915BF1}" srcOrd="0" destOrd="0" presId="urn:microsoft.com/office/officeart/2008/layout/SquareAccentList"/>
    <dgm:cxn modelId="{2870E155-88F2-4638-8991-C55F41EDD154}" type="presOf" srcId="{B94B2168-CC45-4E65-A5BE-9F092C3F25D3}" destId="{02AFB21C-5E93-4637-80A3-C78C2B0500AA}" srcOrd="0" destOrd="0" presId="urn:microsoft.com/office/officeart/2008/layout/SquareAccentList"/>
    <dgm:cxn modelId="{C7637D82-1122-4D95-8D23-A8D5E183D077}" type="presOf" srcId="{D79D3E9C-D652-4FFD-938F-CEAACB5E88C7}" destId="{70B3088E-5ED5-4CB1-9872-35F422D8C4CD}" srcOrd="0" destOrd="0" presId="urn:microsoft.com/office/officeart/2008/layout/SquareAccentList"/>
    <dgm:cxn modelId="{1BF3C684-4A4B-4C10-8902-B8B496C276FC}" type="presOf" srcId="{D24753D4-C147-4F03-930A-69E73AEE967F}" destId="{3BE64FCC-09CA-4137-AC81-133C72EC07E0}" srcOrd="0" destOrd="0" presId="urn:microsoft.com/office/officeart/2008/layout/SquareAccentList"/>
    <dgm:cxn modelId="{2CB93F85-9DDE-4F4D-A155-54D736444B37}" srcId="{E872BCDE-34D1-46F4-860A-2345DC00A949}" destId="{D77E1D4A-E486-44F1-AE41-85037415D8F0}" srcOrd="1" destOrd="0" parTransId="{3732E94D-CD23-42F1-A5D1-EE3EA2CDC23B}" sibTransId="{685C3F7C-2EB1-495F-8852-0E6CB808CF58}"/>
    <dgm:cxn modelId="{9CF62687-D1DE-45E7-8483-7BE8A5C19882}" srcId="{E872BCDE-34D1-46F4-860A-2345DC00A949}" destId="{AF83B916-E610-47CF-B4DF-B5FCF6382C76}" srcOrd="2" destOrd="0" parTransId="{5F6CDA5C-F7FD-49EA-B092-D20E4A83F5C2}" sibTransId="{67A563D5-30E3-4119-A9BE-69D1947B3ABC}"/>
    <dgm:cxn modelId="{114259A2-D1E1-4A1A-AAFA-E569EDE3AD85}" type="presOf" srcId="{57064FEB-FC16-47F9-814C-4DA212A52DAE}" destId="{39AED6FE-FBB9-4E0E-9BCE-0004746D3C27}" srcOrd="0" destOrd="0" presId="urn:microsoft.com/office/officeart/2008/layout/SquareAccentList"/>
    <dgm:cxn modelId="{B459A6A4-207D-4A65-B94C-ECC552861F56}" type="presOf" srcId="{AF83B916-E610-47CF-B4DF-B5FCF6382C76}" destId="{56C562DF-38A3-43AD-A011-76DD58B76D8A}" srcOrd="0" destOrd="0" presId="urn:microsoft.com/office/officeart/2008/layout/SquareAccentList"/>
    <dgm:cxn modelId="{2D443DA6-7DB8-4317-9A2C-6044F6C47263}" srcId="{BAB85FA4-06EF-463D-BCB2-793C7674BF17}" destId="{5DB10067-9597-4252-AE97-E847D9A5DE64}" srcOrd="0" destOrd="0" parTransId="{3CE5400C-A6C3-4AB4-99DD-3673ACFF06E7}" sibTransId="{1358AB75-F544-4449-9B31-B24EF9B123AF}"/>
    <dgm:cxn modelId="{FA8199AE-CBAB-4D3A-8456-BFE5E3C1EBA4}" srcId="{E872BCDE-34D1-46F4-860A-2345DC00A949}" destId="{E456DAF2-99C3-44A5-8E03-B4130436F99C}" srcOrd="0" destOrd="0" parTransId="{A0F3BDE9-278B-41DA-884F-17E9E51A3927}" sibTransId="{F231767A-B2F4-48A0-82C2-DB608A7C37ED}"/>
    <dgm:cxn modelId="{DA5DDBB3-E99B-4409-91D5-B24D3FCDA204}" type="presOf" srcId="{724FC0B1-FE1F-4217-AC84-C200853E804C}" destId="{AB52756F-B18C-431F-943E-C05D17E1B287}" srcOrd="0" destOrd="0" presId="urn:microsoft.com/office/officeart/2008/layout/SquareAccentList"/>
    <dgm:cxn modelId="{BE02E8B7-B231-4DF7-909C-87C23ECE1726}" srcId="{BAB85FA4-06EF-463D-BCB2-793C7674BF17}" destId="{12011AFB-BFC9-4416-BAE0-61C839C7C4B5}" srcOrd="2" destOrd="0" parTransId="{3683ADE7-89D5-413E-9CD4-BC8234E324E7}" sibTransId="{2E214A6C-6307-4FC3-A1CD-8E0D00216F1A}"/>
    <dgm:cxn modelId="{2FA9FFB8-9D40-4226-B08B-EDFAB1609618}" srcId="{B94B2168-CC45-4E65-A5BE-9F092C3F25D3}" destId="{BAB85FA4-06EF-463D-BCB2-793C7674BF17}" srcOrd="1" destOrd="0" parTransId="{7A047FBC-7E92-48CB-B054-89ED77A0E8CC}" sibTransId="{01FBC901-113F-43F3-8931-8546F4073164}"/>
    <dgm:cxn modelId="{D9A9C2BC-E393-49D9-92DA-8192AEFD4CA1}" type="presOf" srcId="{59D1C8E1-E7BD-42F0-9024-14A314A87F10}" destId="{EE172696-E6CA-4219-AAC2-44C2D8D36074}" srcOrd="0" destOrd="0" presId="urn:microsoft.com/office/officeart/2008/layout/SquareAccentList"/>
    <dgm:cxn modelId="{44A979C5-3BD7-4FB6-9473-69D2198BDA78}" type="presOf" srcId="{B98F7D4D-4F5A-4BE1-A3FC-69021D5BA450}" destId="{F60015CE-BB17-4A58-B797-20E16D5B010D}" srcOrd="0" destOrd="0" presId="urn:microsoft.com/office/officeart/2008/layout/SquareAccentList"/>
    <dgm:cxn modelId="{FFFEB2D0-474D-436F-99EA-E6AFA0F7CB53}" type="presOf" srcId="{E456DAF2-99C3-44A5-8E03-B4130436F99C}" destId="{87E14072-25A4-4FC3-9F50-5859FF0979C4}" srcOrd="0" destOrd="0" presId="urn:microsoft.com/office/officeart/2008/layout/SquareAccentList"/>
    <dgm:cxn modelId="{142AF8D6-F747-4BEE-B77C-CCC88791494B}" type="presOf" srcId="{716230FA-CEC4-4BA4-A3FF-7C93BE070617}" destId="{54899D88-BDEA-4F12-A02B-B77189BE4790}" srcOrd="0" destOrd="0" presId="urn:microsoft.com/office/officeart/2008/layout/SquareAccentList"/>
    <dgm:cxn modelId="{56A3A7D9-953A-44B9-8507-55011DB87835}" srcId="{716230FA-CEC4-4BA4-A3FF-7C93BE070617}" destId="{549F4E18-AC22-412C-AE68-CB43B874B036}" srcOrd="0" destOrd="0" parTransId="{E0FF730B-ED02-47D2-B7D8-24FD1243C3E0}" sibTransId="{3E4F9349-D2CD-4BC7-92B7-650EB6D069CF}"/>
    <dgm:cxn modelId="{2E23A9DD-8416-44AE-AAFC-81B513D01D29}" type="presOf" srcId="{12011AFB-BFC9-4416-BAE0-61C839C7C4B5}" destId="{8B82FB3B-3A11-4E31-AD85-112120450210}" srcOrd="0" destOrd="0" presId="urn:microsoft.com/office/officeart/2008/layout/SquareAccentList"/>
    <dgm:cxn modelId="{62ACFFF3-AC2A-4BC8-8170-2BD94F20A787}" srcId="{716230FA-CEC4-4BA4-A3FF-7C93BE070617}" destId="{57064FEB-FC16-47F9-814C-4DA212A52DAE}" srcOrd="1" destOrd="0" parTransId="{F2F51B78-6B9E-4C8F-8A92-A14FB2A84198}" sibTransId="{12E58CB2-1A43-4544-91A6-CB5B9D44F1A2}"/>
    <dgm:cxn modelId="{9ACE3BFF-3E22-439A-B808-445137595159}" type="presOf" srcId="{5DB10067-9597-4252-AE97-E847D9A5DE64}" destId="{8C35224E-E75A-4E81-B156-055EF67350F5}" srcOrd="0" destOrd="0" presId="urn:microsoft.com/office/officeart/2008/layout/SquareAccentList"/>
    <dgm:cxn modelId="{4A779535-18A1-4105-96E7-2A93030A8D88}" type="presParOf" srcId="{02AFB21C-5E93-4637-80A3-C78C2B0500AA}" destId="{43EC5EA4-61A2-41CA-B810-AEB91E835622}" srcOrd="0" destOrd="0" presId="urn:microsoft.com/office/officeart/2008/layout/SquareAccentList"/>
    <dgm:cxn modelId="{A9D3800E-7BFA-46F1-9D6D-C63AA59A4B0D}" type="presParOf" srcId="{43EC5EA4-61A2-41CA-B810-AEB91E835622}" destId="{6ADBE71B-E3CA-4D5C-982A-589A66443F42}" srcOrd="0" destOrd="0" presId="urn:microsoft.com/office/officeart/2008/layout/SquareAccentList"/>
    <dgm:cxn modelId="{88DFC355-8C41-4A33-9DD2-4B0C643695AB}" type="presParOf" srcId="{6ADBE71B-E3CA-4D5C-982A-589A66443F42}" destId="{3E5B2A13-D47A-4878-9570-8F78EAA3A98A}" srcOrd="0" destOrd="0" presId="urn:microsoft.com/office/officeart/2008/layout/SquareAccentList"/>
    <dgm:cxn modelId="{BB387B2B-2545-40B4-915D-A0574A70433E}" type="presParOf" srcId="{6ADBE71B-E3CA-4D5C-982A-589A66443F42}" destId="{72A902A1-901A-4A6B-8288-BBD9BD741A7F}" srcOrd="1" destOrd="0" presId="urn:microsoft.com/office/officeart/2008/layout/SquareAccentList"/>
    <dgm:cxn modelId="{D075B9C0-971B-4CFB-9457-1F23638CB16E}" type="presParOf" srcId="{6ADBE71B-E3CA-4D5C-982A-589A66443F42}" destId="{3BE64FCC-09CA-4137-AC81-133C72EC07E0}" srcOrd="2" destOrd="0" presId="urn:microsoft.com/office/officeart/2008/layout/SquareAccentList"/>
    <dgm:cxn modelId="{317E9833-5984-4971-9BD1-EF3B92541C8B}" type="presParOf" srcId="{43EC5EA4-61A2-41CA-B810-AEB91E835622}" destId="{8E11CAB0-0447-414B-B70C-ABEE67B664B4}" srcOrd="1" destOrd="0" presId="urn:microsoft.com/office/officeart/2008/layout/SquareAccentList"/>
    <dgm:cxn modelId="{A506B061-B96E-4624-8F29-1EEEB9B60A95}" type="presParOf" srcId="{8E11CAB0-0447-414B-B70C-ABEE67B664B4}" destId="{B5A570EA-9CCC-4CB1-812A-BF52699D7F25}" srcOrd="0" destOrd="0" presId="urn:microsoft.com/office/officeart/2008/layout/SquareAccentList"/>
    <dgm:cxn modelId="{BEF09957-2B4F-4EFC-B22A-549CB1753799}" type="presParOf" srcId="{B5A570EA-9CCC-4CB1-812A-BF52699D7F25}" destId="{EB6F7684-3710-4BCD-9A3B-D2A43AA05099}" srcOrd="0" destOrd="0" presId="urn:microsoft.com/office/officeart/2008/layout/SquareAccentList"/>
    <dgm:cxn modelId="{CEDD147D-8EF4-4138-A510-8431320859F4}" type="presParOf" srcId="{B5A570EA-9CCC-4CB1-812A-BF52699D7F25}" destId="{8013D447-2023-41D0-81A4-E19A357D43F6}" srcOrd="1" destOrd="0" presId="urn:microsoft.com/office/officeart/2008/layout/SquareAccentList"/>
    <dgm:cxn modelId="{2F767376-0686-40B2-ABC9-F5F9AA0AD360}" type="presParOf" srcId="{8E11CAB0-0447-414B-B70C-ABEE67B664B4}" destId="{AA9D1D81-7C8A-410F-B8BE-71F3D183BC46}" srcOrd="1" destOrd="0" presId="urn:microsoft.com/office/officeart/2008/layout/SquareAccentList"/>
    <dgm:cxn modelId="{5A8779DF-1487-4FD7-A2A7-1144C47B8EB0}" type="presParOf" srcId="{AA9D1D81-7C8A-410F-B8BE-71F3D183BC46}" destId="{6511C08A-F3E8-4966-951D-719577B8AB16}" srcOrd="0" destOrd="0" presId="urn:microsoft.com/office/officeart/2008/layout/SquareAccentList"/>
    <dgm:cxn modelId="{531F3151-024D-42F2-9BF1-05FBBD5E7104}" type="presParOf" srcId="{AA9D1D81-7C8A-410F-B8BE-71F3D183BC46}" destId="{E43621A6-4CBF-4A6B-995A-835F55431AF3}" srcOrd="1" destOrd="0" presId="urn:microsoft.com/office/officeart/2008/layout/SquareAccentList"/>
    <dgm:cxn modelId="{79DD00D6-F760-4222-962B-78EDD810C03F}" type="presParOf" srcId="{8E11CAB0-0447-414B-B70C-ABEE67B664B4}" destId="{BB82749B-6FB6-40AB-9BDB-CCD520D652CC}" srcOrd="2" destOrd="0" presId="urn:microsoft.com/office/officeart/2008/layout/SquareAccentList"/>
    <dgm:cxn modelId="{7153E72C-D660-4FA5-ABE0-3F5372C223C5}" type="presParOf" srcId="{BB82749B-6FB6-40AB-9BDB-CCD520D652CC}" destId="{9ABB6E1C-2895-4BAF-8134-76EF1453DDAF}" srcOrd="0" destOrd="0" presId="urn:microsoft.com/office/officeart/2008/layout/SquareAccentList"/>
    <dgm:cxn modelId="{6ACCF653-AAEF-44E6-893B-915698BA17AB}" type="presParOf" srcId="{BB82749B-6FB6-40AB-9BDB-CCD520D652CC}" destId="{AB52756F-B18C-431F-943E-C05D17E1B287}" srcOrd="1" destOrd="0" presId="urn:microsoft.com/office/officeart/2008/layout/SquareAccentList"/>
    <dgm:cxn modelId="{BF4D44D6-0B4F-43D8-B648-5BC0BA4E26CF}" type="presParOf" srcId="{8E11CAB0-0447-414B-B70C-ABEE67B664B4}" destId="{C1557C88-63C4-409F-B626-CAED6E7284CF}" srcOrd="3" destOrd="0" presId="urn:microsoft.com/office/officeart/2008/layout/SquareAccentList"/>
    <dgm:cxn modelId="{FF3597F7-859D-4B6E-93E8-B933F8FDB18E}" type="presParOf" srcId="{C1557C88-63C4-409F-B626-CAED6E7284CF}" destId="{3DC582D1-E27D-45A3-AC05-CCDB3235E915}" srcOrd="0" destOrd="0" presId="urn:microsoft.com/office/officeart/2008/layout/SquareAccentList"/>
    <dgm:cxn modelId="{C2CCFB27-1BF1-42BB-839F-AA26BCE2A9DB}" type="presParOf" srcId="{C1557C88-63C4-409F-B626-CAED6E7284CF}" destId="{70B3088E-5ED5-4CB1-9872-35F422D8C4CD}" srcOrd="1" destOrd="0" presId="urn:microsoft.com/office/officeart/2008/layout/SquareAccentList"/>
    <dgm:cxn modelId="{DFC5FCA5-1640-49CD-829F-216452E3D4DC}" type="presParOf" srcId="{02AFB21C-5E93-4637-80A3-C78C2B0500AA}" destId="{DA46D60B-3E67-4E7B-9D04-84F94FDE8B68}" srcOrd="1" destOrd="0" presId="urn:microsoft.com/office/officeart/2008/layout/SquareAccentList"/>
    <dgm:cxn modelId="{684240C2-A178-40DC-A9CC-9A6A61B51380}" type="presParOf" srcId="{DA46D60B-3E67-4E7B-9D04-84F94FDE8B68}" destId="{3F0AE6C0-38D8-4169-AE73-DFD16DCCAE32}" srcOrd="0" destOrd="0" presId="urn:microsoft.com/office/officeart/2008/layout/SquareAccentList"/>
    <dgm:cxn modelId="{8570FBC8-539B-4171-B24B-A0630A376FAE}" type="presParOf" srcId="{3F0AE6C0-38D8-4169-AE73-DFD16DCCAE32}" destId="{BB562560-FB93-4B6E-9C44-ADE1981228B0}" srcOrd="0" destOrd="0" presId="urn:microsoft.com/office/officeart/2008/layout/SquareAccentList"/>
    <dgm:cxn modelId="{C8C74AFD-14D0-4A11-A9FA-482798B397F0}" type="presParOf" srcId="{3F0AE6C0-38D8-4169-AE73-DFD16DCCAE32}" destId="{88855A20-CA8B-4D69-A46C-CF4488A5243F}" srcOrd="1" destOrd="0" presId="urn:microsoft.com/office/officeart/2008/layout/SquareAccentList"/>
    <dgm:cxn modelId="{550EFAF0-27F8-4319-AA88-E85ED4C2CCD0}" type="presParOf" srcId="{3F0AE6C0-38D8-4169-AE73-DFD16DCCAE32}" destId="{A4DACD96-F756-4156-92A5-0BA8066AFD37}" srcOrd="2" destOrd="0" presId="urn:microsoft.com/office/officeart/2008/layout/SquareAccentList"/>
    <dgm:cxn modelId="{9B7E4F5D-5D53-4C1E-B553-73DDBD86FDA9}" type="presParOf" srcId="{DA46D60B-3E67-4E7B-9D04-84F94FDE8B68}" destId="{CCEB57A9-617B-417C-B82F-8A60FFEF047D}" srcOrd="1" destOrd="0" presId="urn:microsoft.com/office/officeart/2008/layout/SquareAccentList"/>
    <dgm:cxn modelId="{0E8DD09D-BE37-433F-AAF9-70B941927BCB}" type="presParOf" srcId="{CCEB57A9-617B-417C-B82F-8A60FFEF047D}" destId="{39B37FC2-A6E3-4747-88CF-F5BBE586BCA6}" srcOrd="0" destOrd="0" presId="urn:microsoft.com/office/officeart/2008/layout/SquareAccentList"/>
    <dgm:cxn modelId="{9BDD0F21-CC21-4601-8FA1-278FE437B4A9}" type="presParOf" srcId="{39B37FC2-A6E3-4747-88CF-F5BBE586BCA6}" destId="{E70D39EA-DE9C-4561-94AF-85A412B96BD7}" srcOrd="0" destOrd="0" presId="urn:microsoft.com/office/officeart/2008/layout/SquareAccentList"/>
    <dgm:cxn modelId="{B0B515A7-543E-4239-BB68-45304E5019CE}" type="presParOf" srcId="{39B37FC2-A6E3-4747-88CF-F5BBE586BCA6}" destId="{8C35224E-E75A-4E81-B156-055EF67350F5}" srcOrd="1" destOrd="0" presId="urn:microsoft.com/office/officeart/2008/layout/SquareAccentList"/>
    <dgm:cxn modelId="{D6E43525-A617-4C56-8117-97AA7C8D7765}" type="presParOf" srcId="{CCEB57A9-617B-417C-B82F-8A60FFEF047D}" destId="{33624CEE-6D63-4D28-BB2C-33DE6BD2BEF4}" srcOrd="1" destOrd="0" presId="urn:microsoft.com/office/officeart/2008/layout/SquareAccentList"/>
    <dgm:cxn modelId="{1F5EE7BD-9476-4655-8D9C-28A882844B7A}" type="presParOf" srcId="{33624CEE-6D63-4D28-BB2C-33DE6BD2BEF4}" destId="{F05D589F-D09C-4BC4-AFA3-F56B6F04C622}" srcOrd="0" destOrd="0" presId="urn:microsoft.com/office/officeart/2008/layout/SquareAccentList"/>
    <dgm:cxn modelId="{91B398C5-2B95-4EEA-8A27-2C9B2485F9BA}" type="presParOf" srcId="{33624CEE-6D63-4D28-BB2C-33DE6BD2BEF4}" destId="{F60015CE-BB17-4A58-B797-20E16D5B010D}" srcOrd="1" destOrd="0" presId="urn:microsoft.com/office/officeart/2008/layout/SquareAccentList"/>
    <dgm:cxn modelId="{4E065B56-FF04-414B-8990-FF5FAD03661F}" type="presParOf" srcId="{CCEB57A9-617B-417C-B82F-8A60FFEF047D}" destId="{6E6A5583-4996-4589-98A3-A3F294B72C3B}" srcOrd="2" destOrd="0" presId="urn:microsoft.com/office/officeart/2008/layout/SquareAccentList"/>
    <dgm:cxn modelId="{C963D543-9D1F-4DCF-8511-A4D753C9F919}" type="presParOf" srcId="{6E6A5583-4996-4589-98A3-A3F294B72C3B}" destId="{9584A30F-FF50-4EE7-B8D5-3659661DF941}" srcOrd="0" destOrd="0" presId="urn:microsoft.com/office/officeart/2008/layout/SquareAccentList"/>
    <dgm:cxn modelId="{F899E59C-606D-4982-AFF5-9C4B61DE7094}" type="presParOf" srcId="{6E6A5583-4996-4589-98A3-A3F294B72C3B}" destId="{8B82FB3B-3A11-4E31-AD85-112120450210}" srcOrd="1" destOrd="0" presId="urn:microsoft.com/office/officeart/2008/layout/SquareAccentList"/>
    <dgm:cxn modelId="{87CB5DF7-CAD7-4253-BDF1-4C6BD561F11D}" type="presParOf" srcId="{02AFB21C-5E93-4637-80A3-C78C2B0500AA}" destId="{956673B8-FFDE-4396-BF1C-5B6494853F56}" srcOrd="2" destOrd="0" presId="urn:microsoft.com/office/officeart/2008/layout/SquareAccentList"/>
    <dgm:cxn modelId="{0552B693-CFCD-4291-B01C-49863E81E54B}" type="presParOf" srcId="{956673B8-FFDE-4396-BF1C-5B6494853F56}" destId="{669F5DD6-27F0-4CED-86C5-ECB6066E35F4}" srcOrd="0" destOrd="0" presId="urn:microsoft.com/office/officeart/2008/layout/SquareAccentList"/>
    <dgm:cxn modelId="{F93CD770-BC74-43E3-AEBD-950BCCE04681}" type="presParOf" srcId="{669F5DD6-27F0-4CED-86C5-ECB6066E35F4}" destId="{8F08000A-EA84-4D7E-B1FD-076C884484E0}" srcOrd="0" destOrd="0" presId="urn:microsoft.com/office/officeart/2008/layout/SquareAccentList"/>
    <dgm:cxn modelId="{E7606E25-D183-40EB-A49A-3AEC5C756D80}" type="presParOf" srcId="{669F5DD6-27F0-4CED-86C5-ECB6066E35F4}" destId="{1550BC1B-2F12-4CD3-ABF0-E0C5C45BD8E6}" srcOrd="1" destOrd="0" presId="urn:microsoft.com/office/officeart/2008/layout/SquareAccentList"/>
    <dgm:cxn modelId="{F4562C49-5985-4BB9-B049-0884E8C6413F}" type="presParOf" srcId="{669F5DD6-27F0-4CED-86C5-ECB6066E35F4}" destId="{EDFDCB2D-2081-45CE-8FE8-A1C655915BF1}" srcOrd="2" destOrd="0" presId="urn:microsoft.com/office/officeart/2008/layout/SquareAccentList"/>
    <dgm:cxn modelId="{72512665-A556-4AB1-9574-160A4263AE34}" type="presParOf" srcId="{956673B8-FFDE-4396-BF1C-5B6494853F56}" destId="{EE91713A-DB05-47DD-8472-A53B606B4E95}" srcOrd="1" destOrd="0" presId="urn:microsoft.com/office/officeart/2008/layout/SquareAccentList"/>
    <dgm:cxn modelId="{A45796E2-442D-44B7-8C7C-7AA4D65C8BFF}" type="presParOf" srcId="{EE91713A-DB05-47DD-8472-A53B606B4E95}" destId="{ACDAEDA6-D7C4-47E1-838E-581DD7B445AF}" srcOrd="0" destOrd="0" presId="urn:microsoft.com/office/officeart/2008/layout/SquareAccentList"/>
    <dgm:cxn modelId="{E53E7EEA-E798-4521-825F-AE6F5DB8936D}" type="presParOf" srcId="{ACDAEDA6-D7C4-47E1-838E-581DD7B445AF}" destId="{5D34EDB0-2515-47AC-B8D0-71163DEBD0F9}" srcOrd="0" destOrd="0" presId="urn:microsoft.com/office/officeart/2008/layout/SquareAccentList"/>
    <dgm:cxn modelId="{A2E6E91A-0243-4664-A17E-9AD87B2D9BE7}" type="presParOf" srcId="{ACDAEDA6-D7C4-47E1-838E-581DD7B445AF}" destId="{87E14072-25A4-4FC3-9F50-5859FF0979C4}" srcOrd="1" destOrd="0" presId="urn:microsoft.com/office/officeart/2008/layout/SquareAccentList"/>
    <dgm:cxn modelId="{3B14DDC4-CF2C-449F-91F9-9EB54B79A238}" type="presParOf" srcId="{EE91713A-DB05-47DD-8472-A53B606B4E95}" destId="{90D7BCEF-7957-4C35-A079-8DE7D2E348F4}" srcOrd="1" destOrd="0" presId="urn:microsoft.com/office/officeart/2008/layout/SquareAccentList"/>
    <dgm:cxn modelId="{C3172B7A-2A5B-4F03-9B31-F94AE315E7C3}" type="presParOf" srcId="{90D7BCEF-7957-4C35-A079-8DE7D2E348F4}" destId="{2AD67226-2BE8-4141-8CCF-2C83C7489C60}" srcOrd="0" destOrd="0" presId="urn:microsoft.com/office/officeart/2008/layout/SquareAccentList"/>
    <dgm:cxn modelId="{0B47CDE8-8669-4C03-8932-96602051D043}" type="presParOf" srcId="{90D7BCEF-7957-4C35-A079-8DE7D2E348F4}" destId="{D80B7528-3F9E-4330-87A5-9187D794270D}" srcOrd="1" destOrd="0" presId="urn:microsoft.com/office/officeart/2008/layout/SquareAccentList"/>
    <dgm:cxn modelId="{7C14399F-6A14-4F22-A6C6-C9F69CB02485}" type="presParOf" srcId="{EE91713A-DB05-47DD-8472-A53B606B4E95}" destId="{404CB2E3-DEC4-40F3-8F7A-BA02895F1718}" srcOrd="2" destOrd="0" presId="urn:microsoft.com/office/officeart/2008/layout/SquareAccentList"/>
    <dgm:cxn modelId="{C8451668-C7C7-4230-9149-19202DD3C821}" type="presParOf" srcId="{404CB2E3-DEC4-40F3-8F7A-BA02895F1718}" destId="{ACCBE796-9339-4478-A1EF-2E9CF86078ED}" srcOrd="0" destOrd="0" presId="urn:microsoft.com/office/officeart/2008/layout/SquareAccentList"/>
    <dgm:cxn modelId="{44B95C37-1D59-4987-B6BF-03AD850CC5A2}" type="presParOf" srcId="{404CB2E3-DEC4-40F3-8F7A-BA02895F1718}" destId="{56C562DF-38A3-43AD-A011-76DD58B76D8A}" srcOrd="1" destOrd="0" presId="urn:microsoft.com/office/officeart/2008/layout/SquareAccentList"/>
    <dgm:cxn modelId="{97F7097E-5848-4D09-A1A7-28E0793CF37F}" type="presParOf" srcId="{EE91713A-DB05-47DD-8472-A53B606B4E95}" destId="{946944D8-40D4-4AA4-AA57-045E40D73C56}" srcOrd="3" destOrd="0" presId="urn:microsoft.com/office/officeart/2008/layout/SquareAccentList"/>
    <dgm:cxn modelId="{D7746EF0-C585-4DE7-B6F8-8AEA09DF761D}" type="presParOf" srcId="{946944D8-40D4-4AA4-AA57-045E40D73C56}" destId="{44090002-1DCB-4F26-B7AC-53ECA8343A56}" srcOrd="0" destOrd="0" presId="urn:microsoft.com/office/officeart/2008/layout/SquareAccentList"/>
    <dgm:cxn modelId="{EBB89F43-D9C7-4D50-BE66-AC1B8E445460}" type="presParOf" srcId="{946944D8-40D4-4AA4-AA57-045E40D73C56}" destId="{EE172696-E6CA-4219-AAC2-44C2D8D36074}" srcOrd="1" destOrd="0" presId="urn:microsoft.com/office/officeart/2008/layout/SquareAccentList"/>
    <dgm:cxn modelId="{30F35CF3-175C-4522-9097-03AD57EC6D17}" type="presParOf" srcId="{02AFB21C-5E93-4637-80A3-C78C2B0500AA}" destId="{FC3CFA98-27ED-49D5-8CB8-21B58EF17B77}" srcOrd="3" destOrd="0" presId="urn:microsoft.com/office/officeart/2008/layout/SquareAccentList"/>
    <dgm:cxn modelId="{7A727201-4535-4576-A830-6B0835F84882}" type="presParOf" srcId="{FC3CFA98-27ED-49D5-8CB8-21B58EF17B77}" destId="{0CC6D880-ADC1-478F-BA38-3C575A22A739}" srcOrd="0" destOrd="0" presId="urn:microsoft.com/office/officeart/2008/layout/SquareAccentList"/>
    <dgm:cxn modelId="{AB0E447A-5E17-4B6C-956F-3B4394745E7C}" type="presParOf" srcId="{0CC6D880-ADC1-478F-BA38-3C575A22A739}" destId="{8D84D361-62F9-450F-8028-1745289E73EB}" srcOrd="0" destOrd="0" presId="urn:microsoft.com/office/officeart/2008/layout/SquareAccentList"/>
    <dgm:cxn modelId="{333315F7-7E69-4C1D-BB22-18ED3154BE9F}" type="presParOf" srcId="{0CC6D880-ADC1-478F-BA38-3C575A22A739}" destId="{E9B4A5E9-3286-41E8-8D02-FECB16406F2D}" srcOrd="1" destOrd="0" presId="urn:microsoft.com/office/officeart/2008/layout/SquareAccentList"/>
    <dgm:cxn modelId="{8DFF31D7-E563-46CE-AA25-61FB377168EA}" type="presParOf" srcId="{0CC6D880-ADC1-478F-BA38-3C575A22A739}" destId="{54899D88-BDEA-4F12-A02B-B77189BE4790}" srcOrd="2" destOrd="0" presId="urn:microsoft.com/office/officeart/2008/layout/SquareAccentList"/>
    <dgm:cxn modelId="{F51E244F-95D1-43C3-9E9B-282B63422697}" type="presParOf" srcId="{FC3CFA98-27ED-49D5-8CB8-21B58EF17B77}" destId="{BEB76EB7-CA44-4228-8FAC-A93EE5B51C86}" srcOrd="1" destOrd="0" presId="urn:microsoft.com/office/officeart/2008/layout/SquareAccentList"/>
    <dgm:cxn modelId="{C65B54C3-E6CA-42EE-AC50-EB2509419D6A}" type="presParOf" srcId="{BEB76EB7-CA44-4228-8FAC-A93EE5B51C86}" destId="{9ACD2163-C11C-4F8B-A030-56E2DC6E5B29}" srcOrd="0" destOrd="0" presId="urn:microsoft.com/office/officeart/2008/layout/SquareAccentList"/>
    <dgm:cxn modelId="{8B291605-5366-4EEC-9C68-1A0888D7722E}" type="presParOf" srcId="{9ACD2163-C11C-4F8B-A030-56E2DC6E5B29}" destId="{CAB6314F-D240-4983-841E-E9CD47B7E88E}" srcOrd="0" destOrd="0" presId="urn:microsoft.com/office/officeart/2008/layout/SquareAccentList"/>
    <dgm:cxn modelId="{4750C023-1A84-4C9A-B516-E8C8BB3CF874}" type="presParOf" srcId="{9ACD2163-C11C-4F8B-A030-56E2DC6E5B29}" destId="{7DB8AA74-A360-49F5-AD73-6A394E610D4C}" srcOrd="1" destOrd="0" presId="urn:microsoft.com/office/officeart/2008/layout/SquareAccentList"/>
    <dgm:cxn modelId="{E2AB9267-B921-4E07-894A-5DFB95D339ED}" type="presParOf" srcId="{BEB76EB7-CA44-4228-8FAC-A93EE5B51C86}" destId="{6D3F1F69-9A63-40C2-900A-7BA997CDA657}" srcOrd="1" destOrd="0" presId="urn:microsoft.com/office/officeart/2008/layout/SquareAccentList"/>
    <dgm:cxn modelId="{1FB5EE88-A9CF-4597-9AEB-2EEA2DB4BC29}" type="presParOf" srcId="{6D3F1F69-9A63-40C2-900A-7BA997CDA657}" destId="{205F1662-C4AA-40E2-98A9-4AFC5272F0C2}" srcOrd="0" destOrd="0" presId="urn:microsoft.com/office/officeart/2008/layout/SquareAccentList"/>
    <dgm:cxn modelId="{4F848A6D-75DE-43E2-B5AD-59D9E7E8C997}" type="presParOf" srcId="{6D3F1F69-9A63-40C2-900A-7BA997CDA657}" destId="{39AED6FE-FBB9-4E0E-9BCE-0004746D3C2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F5A95C-C620-495B-96BD-0A0AFA7D5F2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05E74B3-9362-4115-85EE-7209F3BE1A92}">
      <dgm:prSet phldrT="[文本]"/>
      <dgm:spPr/>
      <dgm:t>
        <a:bodyPr/>
        <a:lstStyle/>
        <a:p>
          <a:r>
            <a:rPr lang="zh-CN" altLang="en-US" dirty="0"/>
            <a:t>代数法</a:t>
          </a:r>
        </a:p>
      </dgm:t>
    </dgm:pt>
    <dgm:pt modelId="{C8DCD904-7AF7-44A4-943A-389005F3C5BA}" type="parTrans" cxnId="{281087D7-7AF9-439E-8BC3-2F31E6A2E82B}">
      <dgm:prSet/>
      <dgm:spPr/>
      <dgm:t>
        <a:bodyPr/>
        <a:lstStyle/>
        <a:p>
          <a:endParaRPr lang="zh-CN" altLang="en-US"/>
        </a:p>
      </dgm:t>
    </dgm:pt>
    <dgm:pt modelId="{47C96E3B-1AC1-4FE4-B29E-464D29A888DA}" type="sibTrans" cxnId="{281087D7-7AF9-439E-8BC3-2F31E6A2E82B}">
      <dgm:prSet/>
      <dgm:spPr/>
      <dgm:t>
        <a:bodyPr/>
        <a:lstStyle/>
        <a:p>
          <a:endParaRPr lang="zh-CN" altLang="en-US"/>
        </a:p>
      </dgm:t>
    </dgm:pt>
    <dgm:pt modelId="{1C9BB60C-1058-4A34-87F1-D63543E8A36E}">
      <dgm:prSet phldrT="[文本]"/>
      <dgm:spPr/>
      <dgm:t>
        <a:bodyPr/>
        <a:lstStyle/>
        <a:p>
          <a:r>
            <a:rPr lang="zh-CN" altLang="en-US" dirty="0"/>
            <a:t>两边同除以</a:t>
          </a:r>
          <a:r>
            <a:rPr lang="en-US" altLang="zh-CN" dirty="0"/>
            <a:t>3</a:t>
          </a:r>
          <a:endParaRPr lang="zh-CN" altLang="en-US" dirty="0"/>
        </a:p>
      </dgm:t>
    </dgm:pt>
    <dgm:pt modelId="{8835BE25-BEE3-4EBF-8914-B51BA7F5BF99}" type="parTrans" cxnId="{562A61A4-623A-4E37-B3E1-014F5222DDF1}">
      <dgm:prSet/>
      <dgm:spPr/>
      <dgm:t>
        <a:bodyPr/>
        <a:lstStyle/>
        <a:p>
          <a:endParaRPr lang="zh-CN" altLang="en-US"/>
        </a:p>
      </dgm:t>
    </dgm:pt>
    <dgm:pt modelId="{30BC8BD4-9194-4FE0-9F43-AC54CF93DF70}" type="sibTrans" cxnId="{562A61A4-623A-4E37-B3E1-014F5222DDF1}">
      <dgm:prSet/>
      <dgm:spPr/>
      <dgm:t>
        <a:bodyPr/>
        <a:lstStyle/>
        <a:p>
          <a:endParaRPr lang="zh-CN" altLang="en-US"/>
        </a:p>
      </dgm:t>
    </dgm:pt>
    <dgm:pt modelId="{6FFA670C-744C-4A19-AE28-49AE12D80287}">
      <dgm:prSet phldrT="[文本]"/>
      <dgm:spPr/>
      <dgm:t>
        <a:bodyPr/>
        <a:lstStyle/>
        <a:p>
          <a:r>
            <a:rPr lang="en-US" altLang="zh-CN" dirty="0"/>
            <a:t>x/3=0.3333……=1/3</a:t>
          </a:r>
          <a:endParaRPr lang="zh-CN" altLang="en-US" dirty="0"/>
        </a:p>
      </dgm:t>
    </dgm:pt>
    <dgm:pt modelId="{1DBA17CE-2258-4840-A0CD-27F7048E8932}" type="parTrans" cxnId="{2B1B660C-5E36-4198-A116-E720C6AC66B7}">
      <dgm:prSet/>
      <dgm:spPr/>
      <dgm:t>
        <a:bodyPr/>
        <a:lstStyle/>
        <a:p>
          <a:endParaRPr lang="zh-CN" altLang="en-US"/>
        </a:p>
      </dgm:t>
    </dgm:pt>
    <dgm:pt modelId="{A3B80377-EFA9-457F-83C0-EF9B3348439C}" type="sibTrans" cxnId="{2B1B660C-5E36-4198-A116-E720C6AC66B7}">
      <dgm:prSet/>
      <dgm:spPr/>
      <dgm:t>
        <a:bodyPr/>
        <a:lstStyle/>
        <a:p>
          <a:endParaRPr lang="zh-CN" altLang="en-US"/>
        </a:p>
      </dgm:t>
    </dgm:pt>
    <dgm:pt modelId="{DD8EE9AE-7A45-4E4C-B3F6-FE5D5DED1339}">
      <dgm:prSet phldrT="[文本]"/>
      <dgm:spPr/>
      <dgm:t>
        <a:bodyPr/>
        <a:lstStyle/>
        <a:p>
          <a:r>
            <a:rPr lang="zh-CN" altLang="en-US" dirty="0"/>
            <a:t>无限级数法</a:t>
          </a:r>
        </a:p>
      </dgm:t>
    </dgm:pt>
    <dgm:pt modelId="{0A6A819A-5DA9-49EF-BF28-56CC3199A363}" type="parTrans" cxnId="{8331B9DF-CFC3-4DE7-9435-696AFAECF515}">
      <dgm:prSet/>
      <dgm:spPr/>
      <dgm:t>
        <a:bodyPr/>
        <a:lstStyle/>
        <a:p>
          <a:endParaRPr lang="zh-CN" altLang="en-US"/>
        </a:p>
      </dgm:t>
    </dgm:pt>
    <dgm:pt modelId="{F162A9B4-3052-4A07-8B1E-458EA490B46B}" type="sibTrans" cxnId="{8331B9DF-CFC3-4DE7-9435-696AFAECF515}">
      <dgm:prSet/>
      <dgm:spPr/>
      <dgm:t>
        <a:bodyPr/>
        <a:lstStyle/>
        <a:p>
          <a:endParaRPr lang="zh-CN" altLang="en-US"/>
        </a:p>
      </dgm:t>
    </dgm:pt>
    <dgm:pt modelId="{F106AF0F-6F22-4DF4-B5E7-56297DB1847A}">
      <dgm:prSet phldrT="[文本]" phldr="1"/>
      <dgm:spPr/>
      <dgm:t>
        <a:bodyPr/>
        <a:lstStyle/>
        <a:p>
          <a:endParaRPr lang="zh-CN" altLang="en-US"/>
        </a:p>
      </dgm:t>
    </dgm:pt>
    <dgm:pt modelId="{CC9FF95E-C70C-4857-B35B-B60D2E2DDE95}" type="parTrans" cxnId="{C60416BB-E23B-4F63-BA0A-495ED87212B7}">
      <dgm:prSet/>
      <dgm:spPr/>
      <dgm:t>
        <a:bodyPr/>
        <a:lstStyle/>
        <a:p>
          <a:endParaRPr lang="zh-CN" altLang="en-US"/>
        </a:p>
      </dgm:t>
    </dgm:pt>
    <dgm:pt modelId="{5A79B5FF-07EC-4DDD-A81E-9D7698CD6BCB}" type="sibTrans" cxnId="{C60416BB-E23B-4F63-BA0A-495ED87212B7}">
      <dgm:prSet/>
      <dgm:spPr/>
      <dgm:t>
        <a:bodyPr/>
        <a:lstStyle/>
        <a:p>
          <a:endParaRPr lang="zh-CN" altLang="en-US"/>
        </a:p>
      </dgm:t>
    </dgm:pt>
    <dgm:pt modelId="{E9FAF41D-664D-4215-AFC9-CD0B3A61C2D2}">
      <dgm:prSet phldrT="[文本]" phldr="1"/>
      <dgm:spPr/>
      <dgm:t>
        <a:bodyPr/>
        <a:lstStyle/>
        <a:p>
          <a:endParaRPr lang="zh-CN" altLang="en-US"/>
        </a:p>
      </dgm:t>
    </dgm:pt>
    <dgm:pt modelId="{64154995-B409-45B3-8FA3-6711662B0A9D}" type="parTrans" cxnId="{62E8C400-A978-46F6-9A5A-18E6DF981C5F}">
      <dgm:prSet/>
      <dgm:spPr/>
      <dgm:t>
        <a:bodyPr/>
        <a:lstStyle/>
        <a:p>
          <a:endParaRPr lang="zh-CN" altLang="en-US"/>
        </a:p>
      </dgm:t>
    </dgm:pt>
    <dgm:pt modelId="{2514EA61-0671-4006-948E-FEECB27876B0}" type="sibTrans" cxnId="{62E8C400-A978-46F6-9A5A-18E6DF981C5F}">
      <dgm:prSet/>
      <dgm:spPr/>
      <dgm:t>
        <a:bodyPr/>
        <a:lstStyle/>
        <a:p>
          <a:endParaRPr lang="zh-CN" altLang="en-US"/>
        </a:p>
      </dgm:t>
    </dgm:pt>
    <dgm:pt modelId="{143850E7-E9C0-4C47-BF4C-3C23F41A4FB6}">
      <dgm:prSet phldrT="[文本]"/>
      <dgm:spPr/>
      <dgm:t>
        <a:bodyPr/>
        <a:lstStyle/>
        <a:p>
          <a:r>
            <a:rPr lang="zh-CN" altLang="en-US" dirty="0"/>
            <a:t>实数唯一性</a:t>
          </a:r>
        </a:p>
      </dgm:t>
    </dgm:pt>
    <dgm:pt modelId="{0B1A0A31-A35A-4E44-9A96-17911CA85A7C}" type="parTrans" cxnId="{BC0712F4-42EF-4925-9080-877D2D8A3D7A}">
      <dgm:prSet/>
      <dgm:spPr/>
      <dgm:t>
        <a:bodyPr/>
        <a:lstStyle/>
        <a:p>
          <a:endParaRPr lang="zh-CN" altLang="en-US"/>
        </a:p>
      </dgm:t>
    </dgm:pt>
    <dgm:pt modelId="{12FF63F4-564B-4952-BE6B-84ED51F42A03}" type="sibTrans" cxnId="{BC0712F4-42EF-4925-9080-877D2D8A3D7A}">
      <dgm:prSet/>
      <dgm:spPr/>
      <dgm:t>
        <a:bodyPr/>
        <a:lstStyle/>
        <a:p>
          <a:endParaRPr lang="zh-CN" altLang="en-US"/>
        </a:p>
      </dgm:t>
    </dgm:pt>
    <dgm:pt modelId="{19E6210B-CB7B-468E-BDEC-4EE3F364E1E1}">
      <dgm:prSet phldrT="[文本]" phldr="1"/>
      <dgm:spPr/>
      <dgm:t>
        <a:bodyPr/>
        <a:lstStyle/>
        <a:p>
          <a:endParaRPr lang="zh-CN" altLang="en-US"/>
        </a:p>
      </dgm:t>
    </dgm:pt>
    <dgm:pt modelId="{855DFC66-F477-46C0-90F1-2865395A567F}" type="parTrans" cxnId="{8D464D80-13AC-4004-AF19-6FC2DF3F8102}">
      <dgm:prSet/>
      <dgm:spPr/>
      <dgm:t>
        <a:bodyPr/>
        <a:lstStyle/>
        <a:p>
          <a:endParaRPr lang="zh-CN" altLang="en-US"/>
        </a:p>
      </dgm:t>
    </dgm:pt>
    <dgm:pt modelId="{B2EF2456-3314-4819-A552-54948005E270}" type="sibTrans" cxnId="{8D464D80-13AC-4004-AF19-6FC2DF3F8102}">
      <dgm:prSet/>
      <dgm:spPr/>
      <dgm:t>
        <a:bodyPr/>
        <a:lstStyle/>
        <a:p>
          <a:endParaRPr lang="zh-CN" altLang="en-US"/>
        </a:p>
      </dgm:t>
    </dgm:pt>
    <dgm:pt modelId="{2EE78DA0-11DE-4AC5-8C87-750923977001}">
      <dgm:prSet phldrT="[文本]" phldr="1"/>
      <dgm:spPr/>
      <dgm:t>
        <a:bodyPr/>
        <a:lstStyle/>
        <a:p>
          <a:endParaRPr lang="zh-CN" altLang="en-US"/>
        </a:p>
      </dgm:t>
    </dgm:pt>
    <dgm:pt modelId="{9FA0FCA5-C3FA-404A-B01A-9CEA869F8B6F}" type="parTrans" cxnId="{AA6C085A-1878-4C7C-BBAE-3CDC1ADD1A56}">
      <dgm:prSet/>
      <dgm:spPr/>
      <dgm:t>
        <a:bodyPr/>
        <a:lstStyle/>
        <a:p>
          <a:endParaRPr lang="zh-CN" altLang="en-US"/>
        </a:p>
      </dgm:t>
    </dgm:pt>
    <dgm:pt modelId="{FB6E41CA-B0DF-4F69-B1DA-F9D6FB215E71}" type="sibTrans" cxnId="{AA6C085A-1878-4C7C-BBAE-3CDC1ADD1A56}">
      <dgm:prSet/>
      <dgm:spPr/>
      <dgm:t>
        <a:bodyPr/>
        <a:lstStyle/>
        <a:p>
          <a:endParaRPr lang="zh-CN" altLang="en-US"/>
        </a:p>
      </dgm:t>
    </dgm:pt>
    <dgm:pt modelId="{E0721077-ABDF-43B4-BBC7-007295F01BB7}">
      <dgm:prSet phldrT="[文本]"/>
      <dgm:spPr/>
      <dgm:t>
        <a:bodyPr/>
        <a:lstStyle/>
        <a:p>
          <a:r>
            <a:rPr lang="zh-CN" altLang="en-US" dirty="0"/>
            <a:t>设</a:t>
          </a:r>
          <a:r>
            <a:rPr lang="en-US" altLang="zh-CN" dirty="0"/>
            <a:t>x=0.99999……</a:t>
          </a:r>
          <a:endParaRPr lang="zh-CN" altLang="en-US" dirty="0"/>
        </a:p>
      </dgm:t>
    </dgm:pt>
    <dgm:pt modelId="{03F5318F-DED0-433C-8CBF-B4B9DE57E968}" type="parTrans" cxnId="{9F4F1F17-676C-40E6-964E-A9B68FB5BE19}">
      <dgm:prSet/>
      <dgm:spPr/>
      <dgm:t>
        <a:bodyPr/>
        <a:lstStyle/>
        <a:p>
          <a:endParaRPr lang="zh-CN" altLang="en-US"/>
        </a:p>
      </dgm:t>
    </dgm:pt>
    <dgm:pt modelId="{2ED46055-10EC-4412-8667-BF31F0B6C9C9}" type="sibTrans" cxnId="{9F4F1F17-676C-40E6-964E-A9B68FB5BE19}">
      <dgm:prSet/>
      <dgm:spPr/>
      <dgm:t>
        <a:bodyPr/>
        <a:lstStyle/>
        <a:p>
          <a:endParaRPr lang="zh-CN" altLang="en-US"/>
        </a:p>
      </dgm:t>
    </dgm:pt>
    <dgm:pt modelId="{6934B259-3375-42EB-AB3B-AD8F2987AE52}">
      <dgm:prSet phldrT="[文本]"/>
      <dgm:spPr/>
      <dgm:t>
        <a:bodyPr/>
        <a:lstStyle/>
        <a:p>
          <a:r>
            <a:rPr lang="en-US" altLang="zh-CN" dirty="0"/>
            <a:t>X=1</a:t>
          </a:r>
          <a:endParaRPr lang="zh-CN" altLang="en-US" dirty="0"/>
        </a:p>
      </dgm:t>
    </dgm:pt>
    <dgm:pt modelId="{92FA4B67-CB50-40BF-AAE4-7B5505DB4C61}" type="parTrans" cxnId="{24E4A34D-D073-47F4-819B-5D08E80B6DF0}">
      <dgm:prSet/>
      <dgm:spPr/>
      <dgm:t>
        <a:bodyPr/>
        <a:lstStyle/>
        <a:p>
          <a:endParaRPr lang="zh-CN" altLang="en-US"/>
        </a:p>
      </dgm:t>
    </dgm:pt>
    <dgm:pt modelId="{3104D71A-E18E-41CD-AE74-49880B7535A9}" type="sibTrans" cxnId="{24E4A34D-D073-47F4-819B-5D08E80B6DF0}">
      <dgm:prSet/>
      <dgm:spPr/>
      <dgm:t>
        <a:bodyPr/>
        <a:lstStyle/>
        <a:p>
          <a:endParaRPr lang="zh-CN" altLang="en-US"/>
        </a:p>
      </dgm:t>
    </dgm:pt>
    <dgm:pt modelId="{904985D5-EDBA-448F-AAC5-0DC0ED7698DE}" type="pres">
      <dgm:prSet presAssocID="{BEF5A95C-C620-495B-96BD-0A0AFA7D5F2A}" presName="Name0" presStyleCnt="0">
        <dgm:presLayoutVars>
          <dgm:dir/>
          <dgm:animLvl val="lvl"/>
          <dgm:resizeHandles val="exact"/>
        </dgm:presLayoutVars>
      </dgm:prSet>
      <dgm:spPr/>
    </dgm:pt>
    <dgm:pt modelId="{5736A2A9-A71E-468D-9709-FB8C99BD24DA}" type="pres">
      <dgm:prSet presAssocID="{505E74B3-9362-4115-85EE-7209F3BE1A92}" presName="composite" presStyleCnt="0"/>
      <dgm:spPr/>
    </dgm:pt>
    <dgm:pt modelId="{8D428B10-325D-4E9E-9098-E598D1613CF7}" type="pres">
      <dgm:prSet presAssocID="{505E74B3-9362-4115-85EE-7209F3BE1A9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0206A9B-0504-4124-B3A3-0506D67E3DD5}" type="pres">
      <dgm:prSet presAssocID="{505E74B3-9362-4115-85EE-7209F3BE1A92}" presName="desTx" presStyleLbl="alignAccFollowNode1" presStyleIdx="0" presStyleCnt="3">
        <dgm:presLayoutVars>
          <dgm:bulletEnabled val="1"/>
        </dgm:presLayoutVars>
      </dgm:prSet>
      <dgm:spPr/>
    </dgm:pt>
    <dgm:pt modelId="{8B152B9D-5233-45BD-8FCA-914B1ECA79A5}" type="pres">
      <dgm:prSet presAssocID="{47C96E3B-1AC1-4FE4-B29E-464D29A888DA}" presName="space" presStyleCnt="0"/>
      <dgm:spPr/>
    </dgm:pt>
    <dgm:pt modelId="{398E43A7-4A20-47AA-A781-C708B2BD2FDE}" type="pres">
      <dgm:prSet presAssocID="{DD8EE9AE-7A45-4E4C-B3F6-FE5D5DED1339}" presName="composite" presStyleCnt="0"/>
      <dgm:spPr/>
    </dgm:pt>
    <dgm:pt modelId="{1954E425-8577-47E7-89BC-F7DEF0F5830E}" type="pres">
      <dgm:prSet presAssocID="{DD8EE9AE-7A45-4E4C-B3F6-FE5D5DED133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49D3217-34BA-4429-B352-17C9178DFAEA}" type="pres">
      <dgm:prSet presAssocID="{DD8EE9AE-7A45-4E4C-B3F6-FE5D5DED1339}" presName="desTx" presStyleLbl="alignAccFollowNode1" presStyleIdx="1" presStyleCnt="3">
        <dgm:presLayoutVars>
          <dgm:bulletEnabled val="1"/>
        </dgm:presLayoutVars>
      </dgm:prSet>
      <dgm:spPr/>
    </dgm:pt>
    <dgm:pt modelId="{7F9E7D7E-D04A-41BD-9E3D-65292597B156}" type="pres">
      <dgm:prSet presAssocID="{F162A9B4-3052-4A07-8B1E-458EA490B46B}" presName="space" presStyleCnt="0"/>
      <dgm:spPr/>
    </dgm:pt>
    <dgm:pt modelId="{6274CCDB-26B5-4CDA-BA01-613FF18DFB12}" type="pres">
      <dgm:prSet presAssocID="{143850E7-E9C0-4C47-BF4C-3C23F41A4FB6}" presName="composite" presStyleCnt="0"/>
      <dgm:spPr/>
    </dgm:pt>
    <dgm:pt modelId="{77B31DBB-0CAC-4A66-82D6-7ABB7C652CE0}" type="pres">
      <dgm:prSet presAssocID="{143850E7-E9C0-4C47-BF4C-3C23F41A4FB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FA71FC1-08CA-49ED-92F6-24F0D8E8CB52}" type="pres">
      <dgm:prSet presAssocID="{143850E7-E9C0-4C47-BF4C-3C23F41A4FB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2E8C400-A978-46F6-9A5A-18E6DF981C5F}" srcId="{DD8EE9AE-7A45-4E4C-B3F6-FE5D5DED1339}" destId="{E9FAF41D-664D-4215-AFC9-CD0B3A61C2D2}" srcOrd="1" destOrd="0" parTransId="{64154995-B409-45B3-8FA3-6711662B0A9D}" sibTransId="{2514EA61-0671-4006-948E-FEECB27876B0}"/>
    <dgm:cxn modelId="{2B1B660C-5E36-4198-A116-E720C6AC66B7}" srcId="{505E74B3-9362-4115-85EE-7209F3BE1A92}" destId="{6FFA670C-744C-4A19-AE28-49AE12D80287}" srcOrd="2" destOrd="0" parTransId="{1DBA17CE-2258-4840-A0CD-27F7048E8932}" sibTransId="{A3B80377-EFA9-457F-83C0-EF9B3348439C}"/>
    <dgm:cxn modelId="{9F4F1F17-676C-40E6-964E-A9B68FB5BE19}" srcId="{505E74B3-9362-4115-85EE-7209F3BE1A92}" destId="{E0721077-ABDF-43B4-BBC7-007295F01BB7}" srcOrd="0" destOrd="0" parTransId="{03F5318F-DED0-433C-8CBF-B4B9DE57E968}" sibTransId="{2ED46055-10EC-4412-8667-BF31F0B6C9C9}"/>
    <dgm:cxn modelId="{7AA96D23-669F-4106-915C-8924A0DF5285}" type="presOf" srcId="{E0721077-ABDF-43B4-BBC7-007295F01BB7}" destId="{00206A9B-0504-4124-B3A3-0506D67E3DD5}" srcOrd="0" destOrd="0" presId="urn:microsoft.com/office/officeart/2005/8/layout/hList1"/>
    <dgm:cxn modelId="{6BA2A25B-C03B-4DEB-9AF3-DDB33242FAE8}" type="presOf" srcId="{6934B259-3375-42EB-AB3B-AD8F2987AE52}" destId="{00206A9B-0504-4124-B3A3-0506D67E3DD5}" srcOrd="0" destOrd="3" presId="urn:microsoft.com/office/officeart/2005/8/layout/hList1"/>
    <dgm:cxn modelId="{57F5BC5E-69DE-492B-A4AF-A31B2A2F3677}" type="presOf" srcId="{19E6210B-CB7B-468E-BDEC-4EE3F364E1E1}" destId="{AFA71FC1-08CA-49ED-92F6-24F0D8E8CB52}" srcOrd="0" destOrd="0" presId="urn:microsoft.com/office/officeart/2005/8/layout/hList1"/>
    <dgm:cxn modelId="{24E4A34D-D073-47F4-819B-5D08E80B6DF0}" srcId="{505E74B3-9362-4115-85EE-7209F3BE1A92}" destId="{6934B259-3375-42EB-AB3B-AD8F2987AE52}" srcOrd="3" destOrd="0" parTransId="{92FA4B67-CB50-40BF-AAE4-7B5505DB4C61}" sibTransId="{3104D71A-E18E-41CD-AE74-49880B7535A9}"/>
    <dgm:cxn modelId="{AA6C085A-1878-4C7C-BBAE-3CDC1ADD1A56}" srcId="{143850E7-E9C0-4C47-BF4C-3C23F41A4FB6}" destId="{2EE78DA0-11DE-4AC5-8C87-750923977001}" srcOrd="1" destOrd="0" parTransId="{9FA0FCA5-C3FA-404A-B01A-9CEA869F8B6F}" sibTransId="{FB6E41CA-B0DF-4F69-B1DA-F9D6FB215E71}"/>
    <dgm:cxn modelId="{B58B157B-D465-4030-AE95-BB7A92CB7AE8}" type="presOf" srcId="{E9FAF41D-664D-4215-AFC9-CD0B3A61C2D2}" destId="{449D3217-34BA-4429-B352-17C9178DFAEA}" srcOrd="0" destOrd="1" presId="urn:microsoft.com/office/officeart/2005/8/layout/hList1"/>
    <dgm:cxn modelId="{8D464D80-13AC-4004-AF19-6FC2DF3F8102}" srcId="{143850E7-E9C0-4C47-BF4C-3C23F41A4FB6}" destId="{19E6210B-CB7B-468E-BDEC-4EE3F364E1E1}" srcOrd="0" destOrd="0" parTransId="{855DFC66-F477-46C0-90F1-2865395A567F}" sibTransId="{B2EF2456-3314-4819-A552-54948005E270}"/>
    <dgm:cxn modelId="{7C8C728A-7428-436E-A9B8-992D485019C5}" type="presOf" srcId="{BEF5A95C-C620-495B-96BD-0A0AFA7D5F2A}" destId="{904985D5-EDBA-448F-AAC5-0DC0ED7698DE}" srcOrd="0" destOrd="0" presId="urn:microsoft.com/office/officeart/2005/8/layout/hList1"/>
    <dgm:cxn modelId="{545FF98D-E665-4241-AC24-A4302C243BDD}" type="presOf" srcId="{1C9BB60C-1058-4A34-87F1-D63543E8A36E}" destId="{00206A9B-0504-4124-B3A3-0506D67E3DD5}" srcOrd="0" destOrd="1" presId="urn:microsoft.com/office/officeart/2005/8/layout/hList1"/>
    <dgm:cxn modelId="{8BD8B09A-927A-4946-A916-72102BE7FFA5}" type="presOf" srcId="{143850E7-E9C0-4C47-BF4C-3C23F41A4FB6}" destId="{77B31DBB-0CAC-4A66-82D6-7ABB7C652CE0}" srcOrd="0" destOrd="0" presId="urn:microsoft.com/office/officeart/2005/8/layout/hList1"/>
    <dgm:cxn modelId="{BDAC8B9B-24FC-424B-A903-82430659A31F}" type="presOf" srcId="{DD8EE9AE-7A45-4E4C-B3F6-FE5D5DED1339}" destId="{1954E425-8577-47E7-89BC-F7DEF0F5830E}" srcOrd="0" destOrd="0" presId="urn:microsoft.com/office/officeart/2005/8/layout/hList1"/>
    <dgm:cxn modelId="{C0A2D49B-8810-4D84-BF54-868A6F1BD9FC}" type="presOf" srcId="{6FFA670C-744C-4A19-AE28-49AE12D80287}" destId="{00206A9B-0504-4124-B3A3-0506D67E3DD5}" srcOrd="0" destOrd="2" presId="urn:microsoft.com/office/officeart/2005/8/layout/hList1"/>
    <dgm:cxn modelId="{562A61A4-623A-4E37-B3E1-014F5222DDF1}" srcId="{505E74B3-9362-4115-85EE-7209F3BE1A92}" destId="{1C9BB60C-1058-4A34-87F1-D63543E8A36E}" srcOrd="1" destOrd="0" parTransId="{8835BE25-BEE3-4EBF-8914-B51BA7F5BF99}" sibTransId="{30BC8BD4-9194-4FE0-9F43-AC54CF93DF70}"/>
    <dgm:cxn modelId="{C54E49BA-D93F-45CB-A57A-F9E508D61AE0}" type="presOf" srcId="{F106AF0F-6F22-4DF4-B5E7-56297DB1847A}" destId="{449D3217-34BA-4429-B352-17C9178DFAEA}" srcOrd="0" destOrd="0" presId="urn:microsoft.com/office/officeart/2005/8/layout/hList1"/>
    <dgm:cxn modelId="{C60416BB-E23B-4F63-BA0A-495ED87212B7}" srcId="{DD8EE9AE-7A45-4E4C-B3F6-FE5D5DED1339}" destId="{F106AF0F-6F22-4DF4-B5E7-56297DB1847A}" srcOrd="0" destOrd="0" parTransId="{CC9FF95E-C70C-4857-B35B-B60D2E2DDE95}" sibTransId="{5A79B5FF-07EC-4DDD-A81E-9D7698CD6BCB}"/>
    <dgm:cxn modelId="{281087D7-7AF9-439E-8BC3-2F31E6A2E82B}" srcId="{BEF5A95C-C620-495B-96BD-0A0AFA7D5F2A}" destId="{505E74B3-9362-4115-85EE-7209F3BE1A92}" srcOrd="0" destOrd="0" parTransId="{C8DCD904-7AF7-44A4-943A-389005F3C5BA}" sibTransId="{47C96E3B-1AC1-4FE4-B29E-464D29A888DA}"/>
    <dgm:cxn modelId="{43CD90D8-5A55-42B2-A699-B399334388BB}" type="presOf" srcId="{2EE78DA0-11DE-4AC5-8C87-750923977001}" destId="{AFA71FC1-08CA-49ED-92F6-24F0D8E8CB52}" srcOrd="0" destOrd="1" presId="urn:microsoft.com/office/officeart/2005/8/layout/hList1"/>
    <dgm:cxn modelId="{8331B9DF-CFC3-4DE7-9435-696AFAECF515}" srcId="{BEF5A95C-C620-495B-96BD-0A0AFA7D5F2A}" destId="{DD8EE9AE-7A45-4E4C-B3F6-FE5D5DED1339}" srcOrd="1" destOrd="0" parTransId="{0A6A819A-5DA9-49EF-BF28-56CC3199A363}" sibTransId="{F162A9B4-3052-4A07-8B1E-458EA490B46B}"/>
    <dgm:cxn modelId="{527696E9-4422-45F2-BED1-640C20D53C6C}" type="presOf" srcId="{505E74B3-9362-4115-85EE-7209F3BE1A92}" destId="{8D428B10-325D-4E9E-9098-E598D1613CF7}" srcOrd="0" destOrd="0" presId="urn:microsoft.com/office/officeart/2005/8/layout/hList1"/>
    <dgm:cxn modelId="{BC0712F4-42EF-4925-9080-877D2D8A3D7A}" srcId="{BEF5A95C-C620-495B-96BD-0A0AFA7D5F2A}" destId="{143850E7-E9C0-4C47-BF4C-3C23F41A4FB6}" srcOrd="2" destOrd="0" parTransId="{0B1A0A31-A35A-4E44-9A96-17911CA85A7C}" sibTransId="{12FF63F4-564B-4952-BE6B-84ED51F42A03}"/>
    <dgm:cxn modelId="{F63278B8-104A-498E-81C4-F9BA125315E7}" type="presParOf" srcId="{904985D5-EDBA-448F-AAC5-0DC0ED7698DE}" destId="{5736A2A9-A71E-468D-9709-FB8C99BD24DA}" srcOrd="0" destOrd="0" presId="urn:microsoft.com/office/officeart/2005/8/layout/hList1"/>
    <dgm:cxn modelId="{BC061CD1-20D2-4B85-B4B5-82DEBF1904D2}" type="presParOf" srcId="{5736A2A9-A71E-468D-9709-FB8C99BD24DA}" destId="{8D428B10-325D-4E9E-9098-E598D1613CF7}" srcOrd="0" destOrd="0" presId="urn:microsoft.com/office/officeart/2005/8/layout/hList1"/>
    <dgm:cxn modelId="{9AB0A8A7-2039-4152-A0D0-BD2BEA38C345}" type="presParOf" srcId="{5736A2A9-A71E-468D-9709-FB8C99BD24DA}" destId="{00206A9B-0504-4124-B3A3-0506D67E3DD5}" srcOrd="1" destOrd="0" presId="urn:microsoft.com/office/officeart/2005/8/layout/hList1"/>
    <dgm:cxn modelId="{08C455E7-BE57-4FE7-9AB6-F10D3A98F25F}" type="presParOf" srcId="{904985D5-EDBA-448F-AAC5-0DC0ED7698DE}" destId="{8B152B9D-5233-45BD-8FCA-914B1ECA79A5}" srcOrd="1" destOrd="0" presId="urn:microsoft.com/office/officeart/2005/8/layout/hList1"/>
    <dgm:cxn modelId="{08E09521-4AA9-4264-BC28-DCDEF5F27AE7}" type="presParOf" srcId="{904985D5-EDBA-448F-AAC5-0DC0ED7698DE}" destId="{398E43A7-4A20-47AA-A781-C708B2BD2FDE}" srcOrd="2" destOrd="0" presId="urn:microsoft.com/office/officeart/2005/8/layout/hList1"/>
    <dgm:cxn modelId="{4C075E0C-C8A4-4FEF-98D0-C94B40050112}" type="presParOf" srcId="{398E43A7-4A20-47AA-A781-C708B2BD2FDE}" destId="{1954E425-8577-47E7-89BC-F7DEF0F5830E}" srcOrd="0" destOrd="0" presId="urn:microsoft.com/office/officeart/2005/8/layout/hList1"/>
    <dgm:cxn modelId="{5AC01207-A688-4F44-B457-F127E40A5F55}" type="presParOf" srcId="{398E43A7-4A20-47AA-A781-C708B2BD2FDE}" destId="{449D3217-34BA-4429-B352-17C9178DFAEA}" srcOrd="1" destOrd="0" presId="urn:microsoft.com/office/officeart/2005/8/layout/hList1"/>
    <dgm:cxn modelId="{8BA984A4-8C0D-40F6-BD1C-39CDE4C2CDE8}" type="presParOf" srcId="{904985D5-EDBA-448F-AAC5-0DC0ED7698DE}" destId="{7F9E7D7E-D04A-41BD-9E3D-65292597B156}" srcOrd="3" destOrd="0" presId="urn:microsoft.com/office/officeart/2005/8/layout/hList1"/>
    <dgm:cxn modelId="{EB357F41-36FD-407D-971F-B029E6DD7AC8}" type="presParOf" srcId="{904985D5-EDBA-448F-AAC5-0DC0ED7698DE}" destId="{6274CCDB-26B5-4CDA-BA01-613FF18DFB12}" srcOrd="4" destOrd="0" presId="urn:microsoft.com/office/officeart/2005/8/layout/hList1"/>
    <dgm:cxn modelId="{223F543B-72C7-4DF4-A14F-F643153537D3}" type="presParOf" srcId="{6274CCDB-26B5-4CDA-BA01-613FF18DFB12}" destId="{77B31DBB-0CAC-4A66-82D6-7ABB7C652CE0}" srcOrd="0" destOrd="0" presId="urn:microsoft.com/office/officeart/2005/8/layout/hList1"/>
    <dgm:cxn modelId="{1E196E36-C93B-4777-B6B0-EAC6595B3C7E}" type="presParOf" srcId="{6274CCDB-26B5-4CDA-BA01-613FF18DFB12}" destId="{AFA71FC1-08CA-49ED-92F6-24F0D8E8CB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B2A13-D47A-4878-9570-8F78EAA3A98A}">
      <dsp:nvSpPr>
        <dsp:cNvPr id="0" name=""/>
        <dsp:cNvSpPr/>
      </dsp:nvSpPr>
      <dsp:spPr>
        <a:xfrm>
          <a:off x="4962" y="666129"/>
          <a:ext cx="3151877" cy="37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902A1-901A-4A6B-8288-BBD9BD741A7F}">
      <dsp:nvSpPr>
        <dsp:cNvPr id="0" name=""/>
        <dsp:cNvSpPr/>
      </dsp:nvSpPr>
      <dsp:spPr>
        <a:xfrm>
          <a:off x="4962" y="805389"/>
          <a:ext cx="231548" cy="23154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64FCC-09CA-4137-AC81-133C72EC07E0}">
      <dsp:nvSpPr>
        <dsp:cNvPr id="0" name=""/>
        <dsp:cNvSpPr/>
      </dsp:nvSpPr>
      <dsp:spPr>
        <a:xfrm>
          <a:off x="4962" y="0"/>
          <a:ext cx="3151877" cy="666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算术</a:t>
          </a:r>
        </a:p>
      </dsp:txBody>
      <dsp:txXfrm>
        <a:off x="4962" y="0"/>
        <a:ext cx="3151877" cy="666129"/>
      </dsp:txXfrm>
    </dsp:sp>
    <dsp:sp modelId="{EB6F7684-3710-4BCD-9A3B-D2A43AA05099}">
      <dsp:nvSpPr>
        <dsp:cNvPr id="0" name=""/>
        <dsp:cNvSpPr/>
      </dsp:nvSpPr>
      <dsp:spPr>
        <a:xfrm>
          <a:off x="4962" y="1345121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3D447-2023-41D0-81A4-E19A357D43F6}">
      <dsp:nvSpPr>
        <dsp:cNvPr id="0" name=""/>
        <dsp:cNvSpPr/>
      </dsp:nvSpPr>
      <dsp:spPr>
        <a:xfrm>
          <a:off x="225594" y="1191030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自然数</a:t>
          </a:r>
        </a:p>
      </dsp:txBody>
      <dsp:txXfrm>
        <a:off x="225594" y="1191030"/>
        <a:ext cx="2931245" cy="539726"/>
      </dsp:txXfrm>
    </dsp:sp>
    <dsp:sp modelId="{6511C08A-F3E8-4966-951D-719577B8AB16}">
      <dsp:nvSpPr>
        <dsp:cNvPr id="0" name=""/>
        <dsp:cNvSpPr/>
      </dsp:nvSpPr>
      <dsp:spPr>
        <a:xfrm>
          <a:off x="4962" y="1884848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621A6-4CBF-4A6B-995A-835F55431AF3}">
      <dsp:nvSpPr>
        <dsp:cNvPr id="0" name=""/>
        <dsp:cNvSpPr/>
      </dsp:nvSpPr>
      <dsp:spPr>
        <a:xfrm>
          <a:off x="225594" y="1730756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整数</a:t>
          </a:r>
        </a:p>
      </dsp:txBody>
      <dsp:txXfrm>
        <a:off x="225594" y="1730756"/>
        <a:ext cx="2931245" cy="539726"/>
      </dsp:txXfrm>
    </dsp:sp>
    <dsp:sp modelId="{9ABB6E1C-2895-4BAF-8134-76EF1453DDAF}">
      <dsp:nvSpPr>
        <dsp:cNvPr id="0" name=""/>
        <dsp:cNvSpPr/>
      </dsp:nvSpPr>
      <dsp:spPr>
        <a:xfrm>
          <a:off x="4962" y="2424574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2756F-B18C-431F-943E-C05D17E1B287}">
      <dsp:nvSpPr>
        <dsp:cNvPr id="0" name=""/>
        <dsp:cNvSpPr/>
      </dsp:nvSpPr>
      <dsp:spPr>
        <a:xfrm>
          <a:off x="225594" y="2270482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小数</a:t>
          </a:r>
        </a:p>
      </dsp:txBody>
      <dsp:txXfrm>
        <a:off x="225594" y="2270482"/>
        <a:ext cx="2931245" cy="539726"/>
      </dsp:txXfrm>
    </dsp:sp>
    <dsp:sp modelId="{3DC582D1-E27D-45A3-AC05-CCDB3235E915}">
      <dsp:nvSpPr>
        <dsp:cNvPr id="0" name=""/>
        <dsp:cNvSpPr/>
      </dsp:nvSpPr>
      <dsp:spPr>
        <a:xfrm>
          <a:off x="4962" y="2964300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3088E-5ED5-4CB1-9872-35F422D8C4CD}">
      <dsp:nvSpPr>
        <dsp:cNvPr id="0" name=""/>
        <dsp:cNvSpPr/>
      </dsp:nvSpPr>
      <dsp:spPr>
        <a:xfrm>
          <a:off x="225594" y="2810208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分数</a:t>
          </a:r>
        </a:p>
      </dsp:txBody>
      <dsp:txXfrm>
        <a:off x="225594" y="2810208"/>
        <a:ext cx="2931245" cy="539726"/>
      </dsp:txXfrm>
    </dsp:sp>
    <dsp:sp modelId="{BB562560-FB93-4B6E-9C44-ADE1981228B0}">
      <dsp:nvSpPr>
        <dsp:cNvPr id="0" name=""/>
        <dsp:cNvSpPr/>
      </dsp:nvSpPr>
      <dsp:spPr>
        <a:xfrm>
          <a:off x="3314433" y="666129"/>
          <a:ext cx="3151877" cy="37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55A20-CA8B-4D69-A46C-CF4488A5243F}">
      <dsp:nvSpPr>
        <dsp:cNvPr id="0" name=""/>
        <dsp:cNvSpPr/>
      </dsp:nvSpPr>
      <dsp:spPr>
        <a:xfrm>
          <a:off x="3314433" y="805389"/>
          <a:ext cx="231548" cy="23154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ACD96-F756-4156-92A5-0BA8066AFD37}">
      <dsp:nvSpPr>
        <dsp:cNvPr id="0" name=""/>
        <dsp:cNvSpPr/>
      </dsp:nvSpPr>
      <dsp:spPr>
        <a:xfrm>
          <a:off x="3314433" y="0"/>
          <a:ext cx="3151877" cy="666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代数</a:t>
          </a:r>
        </a:p>
      </dsp:txBody>
      <dsp:txXfrm>
        <a:off x="3314433" y="0"/>
        <a:ext cx="3151877" cy="666129"/>
      </dsp:txXfrm>
    </dsp:sp>
    <dsp:sp modelId="{E70D39EA-DE9C-4561-94AF-85A412B96BD7}">
      <dsp:nvSpPr>
        <dsp:cNvPr id="0" name=""/>
        <dsp:cNvSpPr/>
      </dsp:nvSpPr>
      <dsp:spPr>
        <a:xfrm>
          <a:off x="3314433" y="1345121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5224E-E75A-4E81-B156-055EF67350F5}">
      <dsp:nvSpPr>
        <dsp:cNvPr id="0" name=""/>
        <dsp:cNvSpPr/>
      </dsp:nvSpPr>
      <dsp:spPr>
        <a:xfrm>
          <a:off x="3535065" y="1191030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方程</a:t>
          </a:r>
        </a:p>
      </dsp:txBody>
      <dsp:txXfrm>
        <a:off x="3535065" y="1191030"/>
        <a:ext cx="2931245" cy="539726"/>
      </dsp:txXfrm>
    </dsp:sp>
    <dsp:sp modelId="{F05D589F-D09C-4BC4-AFA3-F56B6F04C622}">
      <dsp:nvSpPr>
        <dsp:cNvPr id="0" name=""/>
        <dsp:cNvSpPr/>
      </dsp:nvSpPr>
      <dsp:spPr>
        <a:xfrm>
          <a:off x="3314433" y="1884848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015CE-BB17-4A58-B797-20E16D5B010D}">
      <dsp:nvSpPr>
        <dsp:cNvPr id="0" name=""/>
        <dsp:cNvSpPr/>
      </dsp:nvSpPr>
      <dsp:spPr>
        <a:xfrm>
          <a:off x="3535065" y="1730756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向量</a:t>
          </a:r>
        </a:p>
      </dsp:txBody>
      <dsp:txXfrm>
        <a:off x="3535065" y="1730756"/>
        <a:ext cx="2931245" cy="539726"/>
      </dsp:txXfrm>
    </dsp:sp>
    <dsp:sp modelId="{9584A30F-FF50-4EE7-B8D5-3659661DF941}">
      <dsp:nvSpPr>
        <dsp:cNvPr id="0" name=""/>
        <dsp:cNvSpPr/>
      </dsp:nvSpPr>
      <dsp:spPr>
        <a:xfrm>
          <a:off x="3314433" y="2424574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2FB3B-3A11-4E31-AD85-112120450210}">
      <dsp:nvSpPr>
        <dsp:cNvPr id="0" name=""/>
        <dsp:cNvSpPr/>
      </dsp:nvSpPr>
      <dsp:spPr>
        <a:xfrm>
          <a:off x="3535065" y="2270482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多项式</a:t>
          </a:r>
        </a:p>
      </dsp:txBody>
      <dsp:txXfrm>
        <a:off x="3535065" y="2270482"/>
        <a:ext cx="2931245" cy="539726"/>
      </dsp:txXfrm>
    </dsp:sp>
    <dsp:sp modelId="{8F08000A-EA84-4D7E-B1FD-076C884484E0}">
      <dsp:nvSpPr>
        <dsp:cNvPr id="0" name=""/>
        <dsp:cNvSpPr/>
      </dsp:nvSpPr>
      <dsp:spPr>
        <a:xfrm>
          <a:off x="6623904" y="666129"/>
          <a:ext cx="3151877" cy="37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0BC1B-2F12-4CD3-ABF0-E0C5C45BD8E6}">
      <dsp:nvSpPr>
        <dsp:cNvPr id="0" name=""/>
        <dsp:cNvSpPr/>
      </dsp:nvSpPr>
      <dsp:spPr>
        <a:xfrm>
          <a:off x="6623904" y="805389"/>
          <a:ext cx="231548" cy="23154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DCB2D-2081-45CE-8FE8-A1C655915BF1}">
      <dsp:nvSpPr>
        <dsp:cNvPr id="0" name=""/>
        <dsp:cNvSpPr/>
      </dsp:nvSpPr>
      <dsp:spPr>
        <a:xfrm>
          <a:off x="6623904" y="0"/>
          <a:ext cx="3151877" cy="666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几何</a:t>
          </a:r>
        </a:p>
      </dsp:txBody>
      <dsp:txXfrm>
        <a:off x="6623904" y="0"/>
        <a:ext cx="3151877" cy="666129"/>
      </dsp:txXfrm>
    </dsp:sp>
    <dsp:sp modelId="{5D34EDB0-2515-47AC-B8D0-71163DEBD0F9}">
      <dsp:nvSpPr>
        <dsp:cNvPr id="0" name=""/>
        <dsp:cNvSpPr/>
      </dsp:nvSpPr>
      <dsp:spPr>
        <a:xfrm>
          <a:off x="6623904" y="1345121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14072-25A4-4FC3-9F50-5859FF0979C4}">
      <dsp:nvSpPr>
        <dsp:cNvPr id="0" name=""/>
        <dsp:cNvSpPr/>
      </dsp:nvSpPr>
      <dsp:spPr>
        <a:xfrm>
          <a:off x="6844536" y="1191030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欧氏几何</a:t>
          </a:r>
        </a:p>
      </dsp:txBody>
      <dsp:txXfrm>
        <a:off x="6844536" y="1191030"/>
        <a:ext cx="2931245" cy="539726"/>
      </dsp:txXfrm>
    </dsp:sp>
    <dsp:sp modelId="{2AD67226-2BE8-4141-8CCF-2C83C7489C60}">
      <dsp:nvSpPr>
        <dsp:cNvPr id="0" name=""/>
        <dsp:cNvSpPr/>
      </dsp:nvSpPr>
      <dsp:spPr>
        <a:xfrm>
          <a:off x="6623904" y="1884848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B7528-3F9E-4330-87A5-9187D794270D}">
      <dsp:nvSpPr>
        <dsp:cNvPr id="0" name=""/>
        <dsp:cNvSpPr/>
      </dsp:nvSpPr>
      <dsp:spPr>
        <a:xfrm>
          <a:off x="6844536" y="1730756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解析几何</a:t>
          </a:r>
        </a:p>
      </dsp:txBody>
      <dsp:txXfrm>
        <a:off x="6844536" y="1730756"/>
        <a:ext cx="2931245" cy="539726"/>
      </dsp:txXfrm>
    </dsp:sp>
    <dsp:sp modelId="{ACCBE796-9339-4478-A1EF-2E9CF86078ED}">
      <dsp:nvSpPr>
        <dsp:cNvPr id="0" name=""/>
        <dsp:cNvSpPr/>
      </dsp:nvSpPr>
      <dsp:spPr>
        <a:xfrm>
          <a:off x="6623904" y="2424574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562DF-38A3-43AD-A011-76DD58B76D8A}">
      <dsp:nvSpPr>
        <dsp:cNvPr id="0" name=""/>
        <dsp:cNvSpPr/>
      </dsp:nvSpPr>
      <dsp:spPr>
        <a:xfrm>
          <a:off x="6844536" y="2270482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微分几何</a:t>
          </a:r>
        </a:p>
      </dsp:txBody>
      <dsp:txXfrm>
        <a:off x="6844536" y="2270482"/>
        <a:ext cx="2931245" cy="539726"/>
      </dsp:txXfrm>
    </dsp:sp>
    <dsp:sp modelId="{44090002-1DCB-4F26-B7AC-53ECA8343A56}">
      <dsp:nvSpPr>
        <dsp:cNvPr id="0" name=""/>
        <dsp:cNvSpPr/>
      </dsp:nvSpPr>
      <dsp:spPr>
        <a:xfrm>
          <a:off x="6623904" y="2964300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2696-E6CA-4219-AAC2-44C2D8D36074}">
      <dsp:nvSpPr>
        <dsp:cNvPr id="0" name=""/>
        <dsp:cNvSpPr/>
      </dsp:nvSpPr>
      <dsp:spPr>
        <a:xfrm>
          <a:off x="6844536" y="2810208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拓扑几何</a:t>
          </a:r>
        </a:p>
      </dsp:txBody>
      <dsp:txXfrm>
        <a:off x="6844536" y="2810208"/>
        <a:ext cx="2931245" cy="539726"/>
      </dsp:txXfrm>
    </dsp:sp>
    <dsp:sp modelId="{8D84D361-62F9-450F-8028-1745289E73EB}">
      <dsp:nvSpPr>
        <dsp:cNvPr id="0" name=""/>
        <dsp:cNvSpPr/>
      </dsp:nvSpPr>
      <dsp:spPr>
        <a:xfrm>
          <a:off x="9933376" y="666129"/>
          <a:ext cx="3151877" cy="37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4A5E9-3286-41E8-8D02-FECB16406F2D}">
      <dsp:nvSpPr>
        <dsp:cNvPr id="0" name=""/>
        <dsp:cNvSpPr/>
      </dsp:nvSpPr>
      <dsp:spPr>
        <a:xfrm>
          <a:off x="9933376" y="805389"/>
          <a:ext cx="231548" cy="23154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99D88-BDEA-4F12-A02B-B77189BE4790}">
      <dsp:nvSpPr>
        <dsp:cNvPr id="0" name=""/>
        <dsp:cNvSpPr/>
      </dsp:nvSpPr>
      <dsp:spPr>
        <a:xfrm>
          <a:off x="9933376" y="0"/>
          <a:ext cx="3151877" cy="666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其他</a:t>
          </a:r>
        </a:p>
      </dsp:txBody>
      <dsp:txXfrm>
        <a:off x="9933376" y="0"/>
        <a:ext cx="3151877" cy="666129"/>
      </dsp:txXfrm>
    </dsp:sp>
    <dsp:sp modelId="{CAB6314F-D240-4983-841E-E9CD47B7E88E}">
      <dsp:nvSpPr>
        <dsp:cNvPr id="0" name=""/>
        <dsp:cNvSpPr/>
      </dsp:nvSpPr>
      <dsp:spPr>
        <a:xfrm>
          <a:off x="9933376" y="1345121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8AA74-A360-49F5-AD73-6A394E610D4C}">
      <dsp:nvSpPr>
        <dsp:cNvPr id="0" name=""/>
        <dsp:cNvSpPr/>
      </dsp:nvSpPr>
      <dsp:spPr>
        <a:xfrm>
          <a:off x="10154007" y="1191030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概率统计</a:t>
          </a:r>
        </a:p>
      </dsp:txBody>
      <dsp:txXfrm>
        <a:off x="10154007" y="1191030"/>
        <a:ext cx="2931245" cy="539726"/>
      </dsp:txXfrm>
    </dsp:sp>
    <dsp:sp modelId="{205F1662-C4AA-40E2-98A9-4AFC5272F0C2}">
      <dsp:nvSpPr>
        <dsp:cNvPr id="0" name=""/>
        <dsp:cNvSpPr/>
      </dsp:nvSpPr>
      <dsp:spPr>
        <a:xfrm>
          <a:off x="9933376" y="1884848"/>
          <a:ext cx="231542" cy="231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ED6FE-FBB9-4E0E-9BCE-0004746D3C27}">
      <dsp:nvSpPr>
        <dsp:cNvPr id="0" name=""/>
        <dsp:cNvSpPr/>
      </dsp:nvSpPr>
      <dsp:spPr>
        <a:xfrm>
          <a:off x="10154007" y="1730756"/>
          <a:ext cx="2931245" cy="53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分析学</a:t>
          </a:r>
        </a:p>
      </dsp:txBody>
      <dsp:txXfrm>
        <a:off x="10154007" y="1730756"/>
        <a:ext cx="2931245" cy="539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28B10-325D-4E9E-9098-E598D1613CF7}">
      <dsp:nvSpPr>
        <dsp:cNvPr id="0" name=""/>
        <dsp:cNvSpPr/>
      </dsp:nvSpPr>
      <dsp:spPr>
        <a:xfrm>
          <a:off x="4516" y="1343987"/>
          <a:ext cx="4403458" cy="103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代数法</a:t>
          </a:r>
        </a:p>
      </dsp:txBody>
      <dsp:txXfrm>
        <a:off x="4516" y="1343987"/>
        <a:ext cx="4403458" cy="1036800"/>
      </dsp:txXfrm>
    </dsp:sp>
    <dsp:sp modelId="{00206A9B-0504-4124-B3A3-0506D67E3DD5}">
      <dsp:nvSpPr>
        <dsp:cNvPr id="0" name=""/>
        <dsp:cNvSpPr/>
      </dsp:nvSpPr>
      <dsp:spPr>
        <a:xfrm>
          <a:off x="4516" y="2380787"/>
          <a:ext cx="4403458" cy="29151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600" kern="1200" dirty="0"/>
            <a:t>设</a:t>
          </a:r>
          <a:r>
            <a:rPr lang="en-US" altLang="zh-CN" sz="3600" kern="1200" dirty="0"/>
            <a:t>x=0.99999……</a:t>
          </a:r>
          <a:endParaRPr lang="zh-CN" alt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600" kern="1200" dirty="0"/>
            <a:t>两边同除以</a:t>
          </a:r>
          <a:r>
            <a:rPr lang="en-US" altLang="zh-CN" sz="3600" kern="1200" dirty="0"/>
            <a:t>3</a:t>
          </a:r>
          <a:endParaRPr lang="zh-CN" alt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600" kern="1200" dirty="0"/>
            <a:t>x/3=0.3333……=1/3</a:t>
          </a:r>
          <a:endParaRPr lang="zh-CN" alt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600" kern="1200" dirty="0"/>
            <a:t>X=1</a:t>
          </a:r>
          <a:endParaRPr lang="zh-CN" altLang="en-US" sz="3600" kern="1200" dirty="0"/>
        </a:p>
      </dsp:txBody>
      <dsp:txXfrm>
        <a:off x="4516" y="2380787"/>
        <a:ext cx="4403458" cy="2915189"/>
      </dsp:txXfrm>
    </dsp:sp>
    <dsp:sp modelId="{1954E425-8577-47E7-89BC-F7DEF0F5830E}">
      <dsp:nvSpPr>
        <dsp:cNvPr id="0" name=""/>
        <dsp:cNvSpPr/>
      </dsp:nvSpPr>
      <dsp:spPr>
        <a:xfrm>
          <a:off x="5024459" y="1343987"/>
          <a:ext cx="4403458" cy="103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无限级数法</a:t>
          </a:r>
        </a:p>
      </dsp:txBody>
      <dsp:txXfrm>
        <a:off x="5024459" y="1343987"/>
        <a:ext cx="4403458" cy="1036800"/>
      </dsp:txXfrm>
    </dsp:sp>
    <dsp:sp modelId="{449D3217-34BA-4429-B352-17C9178DFAEA}">
      <dsp:nvSpPr>
        <dsp:cNvPr id="0" name=""/>
        <dsp:cNvSpPr/>
      </dsp:nvSpPr>
      <dsp:spPr>
        <a:xfrm>
          <a:off x="5024459" y="2380787"/>
          <a:ext cx="4403458" cy="29151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600" kern="120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600" kern="1200"/>
        </a:p>
      </dsp:txBody>
      <dsp:txXfrm>
        <a:off x="5024459" y="2380787"/>
        <a:ext cx="4403458" cy="2915189"/>
      </dsp:txXfrm>
    </dsp:sp>
    <dsp:sp modelId="{77B31DBB-0CAC-4A66-82D6-7ABB7C652CE0}">
      <dsp:nvSpPr>
        <dsp:cNvPr id="0" name=""/>
        <dsp:cNvSpPr/>
      </dsp:nvSpPr>
      <dsp:spPr>
        <a:xfrm>
          <a:off x="10044402" y="1343987"/>
          <a:ext cx="4403458" cy="103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实数唯一性</a:t>
          </a:r>
        </a:p>
      </dsp:txBody>
      <dsp:txXfrm>
        <a:off x="10044402" y="1343987"/>
        <a:ext cx="4403458" cy="1036800"/>
      </dsp:txXfrm>
    </dsp:sp>
    <dsp:sp modelId="{AFA71FC1-08CA-49ED-92F6-24F0D8E8CB52}">
      <dsp:nvSpPr>
        <dsp:cNvPr id="0" name=""/>
        <dsp:cNvSpPr/>
      </dsp:nvSpPr>
      <dsp:spPr>
        <a:xfrm>
          <a:off x="10044402" y="2380787"/>
          <a:ext cx="4403458" cy="29151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600" kern="120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600" kern="1200"/>
        </a:p>
      </dsp:txBody>
      <dsp:txXfrm>
        <a:off x="10044402" y="2380787"/>
        <a:ext cx="4403458" cy="2915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40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C55EF02-CEA2-72E3-094A-9DAB9DEDB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287" y="121325"/>
            <a:ext cx="14371455" cy="75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C55EF02-CEA2-72E3-094A-9DAB9DEDB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287" y="121325"/>
            <a:ext cx="14371455" cy="75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EEA1F9E-EC87-BA49-BDC9-4F901D2912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2713" y="1420489"/>
            <a:ext cx="6935787" cy="661519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4">
            <a:extLst>
              <a:ext uri="{FF2B5EF4-FFF2-40B4-BE49-F238E27FC236}">
                <a16:creationId xmlns:a16="http://schemas.microsoft.com/office/drawing/2014/main" id="{6B30C724-670D-C7B4-7FE0-2AFE38EBB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68373" y="1432290"/>
            <a:ext cx="6935787" cy="661519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47B272B-25FB-9DEE-B5A4-DA058B400310}"/>
              </a:ext>
            </a:extLst>
          </p:cNvPr>
          <p:cNvCxnSpPr/>
          <p:nvPr userDrawn="1"/>
        </p:nvCxnSpPr>
        <p:spPr>
          <a:xfrm>
            <a:off x="258945" y="1420489"/>
            <a:ext cx="4369699" cy="17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93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C55EF02-CEA2-72E3-094A-9DAB9DEDB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287" y="121325"/>
            <a:ext cx="14371455" cy="75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EEA1F9E-EC87-BA49-BDC9-4F901D2912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2713" y="1420489"/>
            <a:ext cx="4896257" cy="661519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4">
            <a:extLst>
              <a:ext uri="{FF2B5EF4-FFF2-40B4-BE49-F238E27FC236}">
                <a16:creationId xmlns:a16="http://schemas.microsoft.com/office/drawing/2014/main" id="{6B30C724-670D-C7B4-7FE0-2AFE38EBB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08970" y="1420489"/>
            <a:ext cx="6255143" cy="661519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47B272B-25FB-9DEE-B5A4-DA058B400310}"/>
              </a:ext>
            </a:extLst>
          </p:cNvPr>
          <p:cNvCxnSpPr/>
          <p:nvPr userDrawn="1"/>
        </p:nvCxnSpPr>
        <p:spPr>
          <a:xfrm>
            <a:off x="258945" y="1420489"/>
            <a:ext cx="4369699" cy="17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78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C55EF02-CEA2-72E3-094A-9DAB9DEDB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287" y="121325"/>
            <a:ext cx="14371455" cy="75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2046B8-DAB8-568E-E4BC-5EFBE445D1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4950" y="1392238"/>
            <a:ext cx="14249792" cy="62865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47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C55EF02-CEA2-72E3-094A-9DAB9DEDB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287" y="121325"/>
            <a:ext cx="14371455" cy="75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3EF1E1B-504A-EA9E-E9B1-EF023B7E74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0825" y="1100138"/>
            <a:ext cx="14233525" cy="68707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37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2" r:id="rId5"/>
    <p:sldLayoutId id="214748367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66655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数学的奇妙世界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0850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数学是一个神奇有趣的学科,充满了数字、形状和模式。让我们一起探索数学的奇妙世界,学习各种基本概念,并发现数学在我们生活中的神奇应用。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08289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2CD75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404610" y="5215533"/>
            <a:ext cx="11406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AT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065990"/>
            <a:ext cx="225492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作者：Andy Tong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6CF51C-3197-6B5C-A760-325EECEE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zh-CN" altLang="en-US" dirty="0"/>
              <a:t>的诞生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B84ADE-3565-0BA5-6E3E-297F1FA2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74" y="2022460"/>
            <a:ext cx="6274122" cy="38609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02B347-D2D6-5BB0-6EDB-1463C86F5681}"/>
              </a:ext>
            </a:extLst>
          </p:cNvPr>
          <p:cNvSpPr txBox="1"/>
          <p:nvPr/>
        </p:nvSpPr>
        <p:spPr>
          <a:xfrm>
            <a:off x="9985572" y="1893536"/>
            <a:ext cx="398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为什么要发明数字</a:t>
            </a:r>
            <a:r>
              <a:rPr lang="en-US" altLang="zh-CN" dirty="0"/>
              <a:t>0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的意义是什么？</a:t>
            </a:r>
          </a:p>
        </p:txBody>
      </p:sp>
    </p:spTree>
    <p:extLst>
      <p:ext uri="{BB962C8B-B14F-4D97-AF65-F5344CB8AC3E}">
        <p14:creationId xmlns:p14="http://schemas.microsoft.com/office/powerpoint/2010/main" val="20360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398" y="558879"/>
            <a:ext cx="5081587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数在古文明中的发展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8" y="1600557"/>
            <a:ext cx="4199334" cy="25953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1398" y="4449961"/>
            <a:ext cx="2540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埃及文明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1398" y="4889421"/>
            <a:ext cx="4199334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古埃及人使用象形文字来表示数字,最早的数字系统之一,如1、10、100等符号。这些数字广泛应用于计数、测量和日历等。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533" y="1600557"/>
            <a:ext cx="4199334" cy="25953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5533" y="4449961"/>
            <a:ext cx="2540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美索不达米亚文明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215533" y="4889421"/>
            <a:ext cx="4199334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美索不达米亚人使用楔形文字来表示数字,包括整数和分数。该数字系统对后来数学的发展产生了深远影响。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667" y="1600557"/>
            <a:ext cx="4199334" cy="25953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9667" y="4449961"/>
            <a:ext cx="2540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中国文明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719667" y="4889421"/>
            <a:ext cx="4199334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中国古代使用算木（计算棒）和象形数字符号进行计数和算术运算。这些早期系统为中国悠久的数学传统奠定了基础。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991" y="701993"/>
            <a:ext cx="4942880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数的起源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1991" y="1616393"/>
            <a:ext cx="776001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起源于古老文明</a:t>
            </a: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数字最早出现在人类文明的曙光中,例如在古埃及、美索不达米亚和中国等文明中,用来计数和测量事物。例如,古埃及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91" y="2471499"/>
            <a:ext cx="7760018" cy="1096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1991" y="3840242"/>
            <a:ext cx="776001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人使用象形文字来代表数字,而美索不达米亚人则使用楔形文字。这些早期的数字系统为后来更复杂的数学发展奠定了基础。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691991" y="4542115"/>
            <a:ext cx="7760018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从原始到抽象</a:t>
            </a: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最初人们只使用整数,用于简单计数。随着人类社会的发展,人们逐渐认识到分数和负数等更抽象的数字概念的必要性。例如,分数用于表示物体的一部分,而负数用于表示欠债或低于零的温度。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91991" y="5560338"/>
            <a:ext cx="7760018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连接现实与理想</a:t>
            </a: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数学概念的不断完善促进了科学技术的发展。例如,微积分的出现使得人们能够更精确地描述运动和变化,为现代物理学的发展奠定了基础。同时,数学也具有美学价值,例如黄金分割和对称性等概念在艺术和设计领域中得到广泛应用。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91991" y="6578560"/>
            <a:ext cx="7760018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支撑现代生活</a:t>
            </a: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如今数学广泛应用于各行各业,成为现代文明不可或缺的基础。例如,在计算机科学、金融、工程学和医学等领域,数学都发挥着至关重要的作用。没有数学,我们今天的世界将无法想象。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数的分类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整数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包括正整数和负整数,没有小数部分。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自然数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从1开始的正整数,用来计数。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分数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表示一个整体被分成若干等份。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104063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小数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47747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可以表示更精确的数量,小数点后为小数部分。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从整数到分数再到负数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整数的出现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最早的数字系统起源于古埃及,使用象形文字表示整数,如1、10、100等符号,为计数和测量奠定基础。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分数的引入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美索不达米亚文明发展出包含整数和分数的数字系统,为数学概念的进一步丰富做出重要贡献。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负数的诞生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中国古代使用算木进行计算,为数的发展奠定了基础。后来,负数等更抽象的概念诞生,扩展了数的应用范围。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36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从整数到分数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6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大家知道吗,数字可以分成两种类型 - 整数和分数。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24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整数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就是 1、2、3、4 这样的数字,它们是完整的数字,没有小数点。我们可以用整数来数东西,比如有3个苹果、5只鸟。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21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分数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则是被分成几等份的数字,比如1/2、3/4、5/8。分数可以表示一个东西被分成几等份,以及我们拿到了几份。比如一个蛋糕被分成4等份,我们拿到了其中的3份,那就是3/4。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230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整数和分数都是非常重要的数学概念,我们在生活中会经常用到它们。你能想到一些用到整数和分数的例子吗?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B68C811-781A-439E-3A99-5E604A43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09" y="1288412"/>
            <a:ext cx="5924854" cy="62677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D89407-519C-946C-C3DC-8641965E79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6FCC64-5848-50AC-C56E-3B21A475EB0E}"/>
              </a:ext>
            </a:extLst>
          </p:cNvPr>
          <p:cNvSpPr txBox="1"/>
          <p:nvPr/>
        </p:nvSpPr>
        <p:spPr>
          <a:xfrm>
            <a:off x="2160573" y="2775568"/>
            <a:ext cx="10115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?</a:t>
            </a:r>
            <a:endParaRPr lang="zh-CN" altLang="en-US" sz="66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28C5F45-0685-3732-B8BE-A8CC8F15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020" y="2493045"/>
            <a:ext cx="7159343" cy="368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19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数的基本运算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3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加减法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643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加法是将数量合并,减法是从一个数量中拿走一部分。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45268"/>
            <a:ext cx="3978116" cy="27217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32928" y="2483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乘除法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30643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乘法是重复加法,除法是将一个数分成相等的部分。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28" y="4045268"/>
            <a:ext cx="3978116" cy="2721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72067" y="246042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我们可以利用这些基本运算解决各种实际问题。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7" y="3441382"/>
            <a:ext cx="3978116" cy="27217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奇数和偶数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6365260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奇数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除以2余1的数,如1、3、5等。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10256937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偶数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除以2余0的数,如2、4、6等。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6365260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区别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奇数和偶数在数学运算中有不同的性质。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, 游戏机, 大, 人&#10;&#10;AI 生成的内容可能不正确。">
            <a:extLst>
              <a:ext uri="{FF2B5EF4-FFF2-40B4-BE49-F238E27FC236}">
                <a16:creationId xmlns:a16="http://schemas.microsoft.com/office/drawing/2014/main" id="{56B1E401-EA59-E761-79F7-88A20172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138" y="497632"/>
            <a:ext cx="6904612" cy="687798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3AD3A8-C9A2-6348-DF46-5D32EBC16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图片包含 游戏, 物体, 游戏机, 人&#10;&#10;AI 生成的内容可能不正确。">
            <a:extLst>
              <a:ext uri="{FF2B5EF4-FFF2-40B4-BE49-F238E27FC236}">
                <a16:creationId xmlns:a16="http://schemas.microsoft.com/office/drawing/2014/main" id="{3C8D55F6-7DD8-E5C7-BFEF-80FBD1116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8" y="497632"/>
            <a:ext cx="6851261" cy="68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BAAD9E3-31C8-B0AB-B1D7-48B56301FA75}"/>
              </a:ext>
            </a:extLst>
          </p:cNvPr>
          <p:cNvSpPr txBox="1"/>
          <p:nvPr/>
        </p:nvSpPr>
        <p:spPr>
          <a:xfrm>
            <a:off x="2613727" y="404603"/>
            <a:ext cx="10519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/>
              <a:t>数学包含哪些内容？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F81A755-88F0-FD72-CCB5-A48D3816E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970669"/>
              </p:ext>
            </p:extLst>
          </p:nvPr>
        </p:nvGraphicFramePr>
        <p:xfrm>
          <a:off x="779533" y="1933996"/>
          <a:ext cx="13090216" cy="5618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8070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71AECFA-7ED6-7E97-B21E-30B8A4B56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取硬币的游戏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B61EBA-75B0-F427-C0A0-60814F490743}"/>
              </a:ext>
            </a:extLst>
          </p:cNvPr>
          <p:cNvSpPr txBox="1"/>
          <p:nvPr/>
        </p:nvSpPr>
        <p:spPr>
          <a:xfrm>
            <a:off x="1164431" y="1543735"/>
            <a:ext cx="119514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0" i="0" dirty="0">
                <a:solidFill>
                  <a:srgbClr val="000000"/>
                </a:solidFill>
                <a:effectLst/>
                <a:latin typeface="-apple-system"/>
              </a:rPr>
              <a:t>两人轮流从一堆</a:t>
            </a:r>
            <a:r>
              <a:rPr lang="en-US" altLang="zh-CN" sz="6000" b="0" i="0" dirty="0">
                <a:solidFill>
                  <a:srgbClr val="000000"/>
                </a:solidFill>
                <a:effectLst/>
                <a:latin typeface="-apple-system"/>
              </a:rPr>
              <a:t>10</a:t>
            </a:r>
            <a:r>
              <a:rPr lang="zh-CN" altLang="en-US" sz="6000" b="0" i="0" dirty="0">
                <a:solidFill>
                  <a:srgbClr val="000000"/>
                </a:solidFill>
                <a:effectLst/>
                <a:latin typeface="-apple-system"/>
              </a:rPr>
              <a:t>枚硬币中取</a:t>
            </a:r>
            <a:r>
              <a:rPr lang="en-US" altLang="zh-CN" sz="6000" b="0" i="0" dirty="0">
                <a:solidFill>
                  <a:srgbClr val="000000"/>
                </a:solidFill>
                <a:effectLst/>
                <a:latin typeface="-apple-system"/>
              </a:rPr>
              <a:t>1</a:t>
            </a:r>
            <a:r>
              <a:rPr lang="zh-CN" altLang="en-US" sz="6000" b="0" i="0" dirty="0">
                <a:solidFill>
                  <a:srgbClr val="000000"/>
                </a:solidFill>
                <a:effectLst/>
                <a:latin typeface="-apple-system"/>
              </a:rPr>
              <a:t>或</a:t>
            </a:r>
            <a:r>
              <a:rPr lang="en-US" altLang="zh-CN" sz="6000" b="0" i="0" dirty="0">
                <a:solidFill>
                  <a:srgbClr val="000000"/>
                </a:solidFill>
                <a:effectLst/>
                <a:latin typeface="-apple-system"/>
              </a:rPr>
              <a:t>2</a:t>
            </a:r>
            <a:r>
              <a:rPr lang="zh-CN" altLang="en-US" sz="6000" b="0" i="0" dirty="0">
                <a:solidFill>
                  <a:srgbClr val="000000"/>
                </a:solidFill>
                <a:effectLst/>
                <a:latin typeface="-apple-system"/>
              </a:rPr>
              <a:t>枚，最后取完硬币者胜。先手如何必胜？</a:t>
            </a:r>
            <a:endParaRPr lang="zh-CN" altLang="en-US" sz="6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13F5FE-B365-B3D2-FC17-57CF7141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36" y="4332864"/>
            <a:ext cx="1511378" cy="14859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41A345-1395-EE52-4214-64556F7D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036" y="4332864"/>
            <a:ext cx="1511378" cy="14859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4F2C0-1B0E-9540-ADF6-55900CB1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536" y="4332864"/>
            <a:ext cx="1511378" cy="14859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80C6D8-72B6-3EB7-EDB6-4D4328E5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036" y="4266189"/>
            <a:ext cx="1511378" cy="14859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085672-F523-448C-BD11-6A60EC7CB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261" y="4266189"/>
            <a:ext cx="1511378" cy="14859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32BD31-5BF7-EDDA-3ECA-C5EE20DF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36" y="6009552"/>
            <a:ext cx="1511378" cy="14859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2AF737-0625-0089-93A3-C3586A96A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136" y="6009552"/>
            <a:ext cx="1511378" cy="14859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777C09-5EB0-F999-9927-3DAEDA6EB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36" y="6009552"/>
            <a:ext cx="1511378" cy="14859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C0F585-97D3-3E2E-2AEB-B67E06602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136" y="5942877"/>
            <a:ext cx="1511378" cy="14859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EBEDA4-E091-9EF4-033F-5B95EA719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361" y="5942877"/>
            <a:ext cx="1511378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05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最大的数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985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你能想象出最大的数字是多少吗?虽然数字可以无限增大,但是我们也可以用数学概念来描述极限。让我们一起探讨这个有趣的话题吧。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7951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573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无穷大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06372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数字可以无限增大,直到超越我们的想象力。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77951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42021" y="3573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极限概念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742021" y="406372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数学中有许多描述数字极限的方法。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6996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想象力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93790" y="6754177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探索数学的无穷大世界需要发挥无穷的想象力。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A96D09-00B3-2F4C-80A4-4031143AD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½+1/4+1/8+……=</a:t>
            </a:r>
            <a:r>
              <a:rPr lang="zh-CN" altLang="en-US" dirty="0"/>
              <a:t>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7119F4-F005-1F8B-5ACB-5B14D28578D7}"/>
              </a:ext>
            </a:extLst>
          </p:cNvPr>
          <p:cNvSpPr/>
          <p:nvPr/>
        </p:nvSpPr>
        <p:spPr>
          <a:xfrm>
            <a:off x="1958273" y="2014917"/>
            <a:ext cx="11660623" cy="51546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31B1333-F2CE-C0E7-BE6E-513D8EFBEF27}"/>
              </a:ext>
            </a:extLst>
          </p:cNvPr>
          <p:cNvCxnSpPr>
            <a:cxnSpLocks/>
          </p:cNvCxnSpPr>
          <p:nvPr/>
        </p:nvCxnSpPr>
        <p:spPr>
          <a:xfrm>
            <a:off x="12806026" y="2014917"/>
            <a:ext cx="914400" cy="9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411B1B5-2F55-E7AA-A06B-D169F897EDB4}"/>
              </a:ext>
            </a:extLst>
          </p:cNvPr>
          <p:cNvCxnSpPr>
            <a:stCxn id="3" idx="0"/>
            <a:endCxn id="3" idx="2"/>
          </p:cNvCxnSpPr>
          <p:nvPr/>
        </p:nvCxnSpPr>
        <p:spPr>
          <a:xfrm>
            <a:off x="7788585" y="2014917"/>
            <a:ext cx="0" cy="5154626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77D8EDC-6181-7FB6-482E-A99F5358A5B2}"/>
              </a:ext>
            </a:extLst>
          </p:cNvPr>
          <p:cNvCxnSpPr/>
          <p:nvPr/>
        </p:nvCxnSpPr>
        <p:spPr>
          <a:xfrm flipH="1">
            <a:off x="1958273" y="2014917"/>
            <a:ext cx="987228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7DF554E-BD33-77FE-11BE-AF307CB70AB6}"/>
              </a:ext>
            </a:extLst>
          </p:cNvPr>
          <p:cNvCxnSpPr/>
          <p:nvPr/>
        </p:nvCxnSpPr>
        <p:spPr>
          <a:xfrm flipH="1">
            <a:off x="2225310" y="2241494"/>
            <a:ext cx="987228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E32E26E-28C9-6C30-75EA-AAF3B52160A6}"/>
              </a:ext>
            </a:extLst>
          </p:cNvPr>
          <p:cNvCxnSpPr>
            <a:cxnSpLocks/>
          </p:cNvCxnSpPr>
          <p:nvPr/>
        </p:nvCxnSpPr>
        <p:spPr>
          <a:xfrm flipH="1">
            <a:off x="2000757" y="1905675"/>
            <a:ext cx="2661267" cy="22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4628593-542C-8773-E8B9-3B0B865C1786}"/>
              </a:ext>
            </a:extLst>
          </p:cNvPr>
          <p:cNvCxnSpPr>
            <a:cxnSpLocks/>
          </p:cNvCxnSpPr>
          <p:nvPr/>
        </p:nvCxnSpPr>
        <p:spPr>
          <a:xfrm flipH="1">
            <a:off x="1951699" y="2097861"/>
            <a:ext cx="3194836" cy="2921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872B540-F75C-A7D5-D3EB-594CD66AF9F7}"/>
              </a:ext>
            </a:extLst>
          </p:cNvPr>
          <p:cNvCxnSpPr>
            <a:cxnSpLocks/>
          </p:cNvCxnSpPr>
          <p:nvPr/>
        </p:nvCxnSpPr>
        <p:spPr>
          <a:xfrm flipH="1">
            <a:off x="3415597" y="3155894"/>
            <a:ext cx="4272088" cy="3960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92FB3BA-5DDA-BAAC-0008-9F43AA98EBA1}"/>
              </a:ext>
            </a:extLst>
          </p:cNvPr>
          <p:cNvCxnSpPr>
            <a:cxnSpLocks/>
          </p:cNvCxnSpPr>
          <p:nvPr/>
        </p:nvCxnSpPr>
        <p:spPr>
          <a:xfrm flipH="1">
            <a:off x="1908836" y="2058650"/>
            <a:ext cx="4791369" cy="4427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A4C64E7-2569-8F95-F76D-FC3206F64A47}"/>
              </a:ext>
            </a:extLst>
          </p:cNvPr>
          <p:cNvCxnSpPr>
            <a:cxnSpLocks/>
          </p:cNvCxnSpPr>
          <p:nvPr/>
        </p:nvCxnSpPr>
        <p:spPr>
          <a:xfrm flipH="1">
            <a:off x="1915410" y="1937656"/>
            <a:ext cx="5531406" cy="5110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529EE76-F126-0460-6D03-0074C45E7242}"/>
              </a:ext>
            </a:extLst>
          </p:cNvPr>
          <p:cNvCxnSpPr>
            <a:cxnSpLocks/>
          </p:cNvCxnSpPr>
          <p:nvPr/>
        </p:nvCxnSpPr>
        <p:spPr>
          <a:xfrm flipH="1">
            <a:off x="2466179" y="2279544"/>
            <a:ext cx="5322406" cy="4951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6DB0EAA-DF56-BD7E-3C0C-EF6E1DDEA748}"/>
              </a:ext>
            </a:extLst>
          </p:cNvPr>
          <p:cNvCxnSpPr/>
          <p:nvPr/>
        </p:nvCxnSpPr>
        <p:spPr>
          <a:xfrm flipV="1">
            <a:off x="4159306" y="3827533"/>
            <a:ext cx="3617140" cy="3298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69A2ADC-BD75-258D-F777-98B36E82285B}"/>
              </a:ext>
            </a:extLst>
          </p:cNvPr>
          <p:cNvCxnSpPr/>
          <p:nvPr/>
        </p:nvCxnSpPr>
        <p:spPr>
          <a:xfrm flipV="1">
            <a:off x="5003793" y="4758117"/>
            <a:ext cx="2645830" cy="2367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386CC55-49DD-FC4E-1526-711F9F264E38}"/>
              </a:ext>
            </a:extLst>
          </p:cNvPr>
          <p:cNvCxnSpPr/>
          <p:nvPr/>
        </p:nvCxnSpPr>
        <p:spPr>
          <a:xfrm flipV="1">
            <a:off x="5828420" y="5332458"/>
            <a:ext cx="1948026" cy="183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24AB7C-8A0F-4567-DCC1-A335CE7587C2}"/>
              </a:ext>
            </a:extLst>
          </p:cNvPr>
          <p:cNvCxnSpPr/>
          <p:nvPr/>
        </p:nvCxnSpPr>
        <p:spPr>
          <a:xfrm flipV="1">
            <a:off x="6637618" y="6134752"/>
            <a:ext cx="1112905" cy="1029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6DDAA90-1DF8-8F5A-DF89-A9EB3575A782}"/>
              </a:ext>
            </a:extLst>
          </p:cNvPr>
          <p:cNvCxnSpPr>
            <a:stCxn id="3" idx="1"/>
            <a:endCxn id="3" idx="3"/>
          </p:cNvCxnSpPr>
          <p:nvPr/>
        </p:nvCxnSpPr>
        <p:spPr>
          <a:xfrm>
            <a:off x="1958273" y="4592230"/>
            <a:ext cx="116606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96F9CA5-1586-1A94-0E1A-F8A27394EEE1}"/>
              </a:ext>
            </a:extLst>
          </p:cNvPr>
          <p:cNvCxnSpPr/>
          <p:nvPr/>
        </p:nvCxnSpPr>
        <p:spPr>
          <a:xfrm>
            <a:off x="11943844" y="2014917"/>
            <a:ext cx="1460108" cy="15435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E1B1F13-5E87-EEB0-0DEC-B333CAB8560B}"/>
              </a:ext>
            </a:extLst>
          </p:cNvPr>
          <p:cNvCxnSpPr/>
          <p:nvPr/>
        </p:nvCxnSpPr>
        <p:spPr>
          <a:xfrm>
            <a:off x="10471094" y="2058650"/>
            <a:ext cx="2158549" cy="24725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6AE63C9-A2BC-A0EF-617F-E9B2985728F2}"/>
              </a:ext>
            </a:extLst>
          </p:cNvPr>
          <p:cNvCxnSpPr/>
          <p:nvPr/>
        </p:nvCxnSpPr>
        <p:spPr>
          <a:xfrm>
            <a:off x="8893147" y="2014917"/>
            <a:ext cx="2402514" cy="26545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B071A51-AB24-B167-87B9-56DE4795E34D}"/>
              </a:ext>
            </a:extLst>
          </p:cNvPr>
          <p:cNvCxnSpPr/>
          <p:nvPr/>
        </p:nvCxnSpPr>
        <p:spPr>
          <a:xfrm>
            <a:off x="7750523" y="2472117"/>
            <a:ext cx="2178404" cy="21973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A9E2EDC-C8B6-B4B2-62E7-0E718082D233}"/>
              </a:ext>
            </a:extLst>
          </p:cNvPr>
          <p:cNvCxnSpPr/>
          <p:nvPr/>
        </p:nvCxnSpPr>
        <p:spPr>
          <a:xfrm>
            <a:off x="7831448" y="3459776"/>
            <a:ext cx="1193315" cy="10713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0605564-9156-CA4F-BE11-3D1903D8E0EA}"/>
              </a:ext>
            </a:extLst>
          </p:cNvPr>
          <p:cNvCxnSpPr/>
          <p:nvPr/>
        </p:nvCxnSpPr>
        <p:spPr>
          <a:xfrm flipH="1">
            <a:off x="10749769" y="4592230"/>
            <a:ext cx="56707" cy="2638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AE553F2-4060-C0F9-DCE8-D381442FDDAA}"/>
              </a:ext>
            </a:extLst>
          </p:cNvPr>
          <p:cNvCxnSpPr/>
          <p:nvPr/>
        </p:nvCxnSpPr>
        <p:spPr>
          <a:xfrm flipV="1">
            <a:off x="10809057" y="4669492"/>
            <a:ext cx="892026" cy="895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C12A6AA9-261B-5B4D-E2A0-3D9BF044F17F}"/>
              </a:ext>
            </a:extLst>
          </p:cNvPr>
          <p:cNvCxnSpPr/>
          <p:nvPr/>
        </p:nvCxnSpPr>
        <p:spPr>
          <a:xfrm flipV="1">
            <a:off x="10849339" y="4713225"/>
            <a:ext cx="1508021" cy="16191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A1DC2BC-496E-0B50-5601-6AAC0B3EBEB1}"/>
              </a:ext>
            </a:extLst>
          </p:cNvPr>
          <p:cNvCxnSpPr/>
          <p:nvPr/>
        </p:nvCxnSpPr>
        <p:spPr>
          <a:xfrm flipV="1">
            <a:off x="10778122" y="4574886"/>
            <a:ext cx="2395712" cy="24736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86AD628A-D724-9FE6-C857-08545BBA9421}"/>
              </a:ext>
            </a:extLst>
          </p:cNvPr>
          <p:cNvCxnSpPr>
            <a:cxnSpLocks/>
          </p:cNvCxnSpPr>
          <p:nvPr/>
        </p:nvCxnSpPr>
        <p:spPr>
          <a:xfrm flipV="1">
            <a:off x="11417862" y="4758117"/>
            <a:ext cx="2201034" cy="24114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9FBABC3-0192-1313-BF6E-C07170853BD2}"/>
              </a:ext>
            </a:extLst>
          </p:cNvPr>
          <p:cNvCxnSpPr>
            <a:cxnSpLocks/>
          </p:cNvCxnSpPr>
          <p:nvPr/>
        </p:nvCxnSpPr>
        <p:spPr>
          <a:xfrm flipV="1">
            <a:off x="11721945" y="5356928"/>
            <a:ext cx="1896951" cy="19541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00A8049-B2E4-99BC-880D-611A64ED4AF6}"/>
              </a:ext>
            </a:extLst>
          </p:cNvPr>
          <p:cNvCxnSpPr>
            <a:cxnSpLocks/>
          </p:cNvCxnSpPr>
          <p:nvPr/>
        </p:nvCxnSpPr>
        <p:spPr>
          <a:xfrm flipV="1">
            <a:off x="12357360" y="5759942"/>
            <a:ext cx="1384997" cy="14533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E13FFF2-0A43-FD36-387C-611671349DE6}"/>
              </a:ext>
            </a:extLst>
          </p:cNvPr>
          <p:cNvCxnSpPr>
            <a:cxnSpLocks/>
          </p:cNvCxnSpPr>
          <p:nvPr/>
        </p:nvCxnSpPr>
        <p:spPr>
          <a:xfrm flipV="1">
            <a:off x="12714990" y="6332405"/>
            <a:ext cx="833349" cy="941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78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B399DC-FB20-4BD6-3E8A-DEDB0C8AC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0.99999……=</a:t>
            </a:r>
            <a:r>
              <a:rPr lang="zh-CN" altLang="en-US" dirty="0"/>
              <a:t>？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639DE03-2C58-F9A3-4E61-9698CD8B8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601829"/>
              </p:ext>
            </p:extLst>
          </p:nvPr>
        </p:nvGraphicFramePr>
        <p:xfrm>
          <a:off x="113286" y="917995"/>
          <a:ext cx="14452377" cy="6639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7252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无限大的数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无穷大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数字可以无限增大,超越我们的想象力。数学中有多种描述无穷大概念的方法,如极限、集合论等。我们必须发挥创造力,才能探索数学的无限奇妙世界。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0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宇宙无穷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630585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宇宙的规模是无法想象的巨大。天文学家发现,宇宙正在不断膨胀,其尺度已经远远超出人类的认知。这种无穷大的概念打动了数学家和哲学家的想象力。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无穷小微粒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在微观世界中,我们也能找到无穷大的概念。量子论描述了微观粒子的奇异行为,它们的存在和特性是无法用肉眼观察到的。这种对无穷小的认知同样令人惊叹。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什么是极限？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滑向目标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极限就像是一个数字目标,当我们越来越接近它时,它告诉我们会发生什么。就像滑下滑梯,终点就是极限,我们越滑越快,越接近终点。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0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目标与小球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63058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用小球滚向目标点的动画可以很好地展示极限的概念。目标点就是极限,小球越滚越近,就像我们越来越接近极限。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互动探索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通过设计简单的互动活动,如让孩子们猜测线的终点在哪里,可以帮助他们理解极限的概念。这种动手实践有助于加深对极限的理解。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5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无限的奇妙想象力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006917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229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233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分形几何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724150"/>
            <a:ext cx="2947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展现自然界中无穷无尽的细节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32696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370540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2464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康托集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087773"/>
            <a:ext cx="34005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展示一个无限复杂却可测度的集合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69058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734163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18826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4960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宇宙黑洞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451396"/>
            <a:ext cx="34005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包含着无法想象的引力和时空扭曲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29626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和物理学中探索无穷的概念,让我们对宇宙与自然有更深的理解。分形几何描绘出自然界中无尽的细节和复杂性。康托集展示了一种既简单又无限的集合。而黑洞则包含了难以想象的引力和时空扭曲。这些奇妙的发现开阔了我们的想象力,让我们感受到数学和物理学的无尽魅力。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坐标图与实数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坐标图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用两个数字来描述物体在平面上的位置。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实数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包括整数和小数,可以用于描述任何量。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虚数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用于描述方向和抽象概念,如复数。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数学的艺术性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图案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数学中的图形和模式呈现出独特的艺术美感。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立体造型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数学概念可以用来创造出富有创意的三维造型。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视觉效果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数学原理可以产生迷人的视觉效果,如万花筒。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数学在生活中的应用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3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测量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643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数学可以帮助我们精确地测量长度、面积、体积等。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45268"/>
            <a:ext cx="3978116" cy="27217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32928" y="2483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计算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30643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数学运算可以帮助我们解决各种实际问题。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28" y="4045268"/>
            <a:ext cx="3978116" cy="2721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72067" y="2483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模式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872067" y="30643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数学概念可以帮助我们发现事物背后的规律和模式。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7" y="4045268"/>
            <a:ext cx="3978116" cy="27217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数的产生与发展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270522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6760012" y="27655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6280190" y="2525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6365260" y="25681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古老的起源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9877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数字最早出现在人类文明的曙光中,用来计数和测量事物。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持续演化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52151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数学概念不断拓展,从整数到小数、分数,再到负数和复数。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83311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6280190" y="55931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6365260" y="56357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564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现代应用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05528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如今数学在科技、金融、医疗等各领域发挥着至关重要的作用。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结语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数学是一个令人着迷的学科,充满了趣味和奇妙。让我们一起探索数学的世界,发现它神奇的应用,并培养对数学的热爱。数学之路充满挑战,但也充满乐趣。让我们一同开启这段精彩的数学之旅吧!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8EA7A09-0E57-5D93-4EA8-00193B2964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十进制的诞生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88DC05-2933-BEE6-6591-7F84C563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59" y="2308132"/>
            <a:ext cx="3645087" cy="36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8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埃及的数字起源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埃及是古代文明之一,其数字系统对数学发展产生了重要影响。埃及人使用特殊的象形文字符号表示数字,如: </a:t>
            </a: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= 一条竖线, </a:t>
            </a: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10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= 一个曲柄, </a:t>
            </a: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100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= 一个线圈, </a:t>
            </a: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1000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= 一朵睡莲花, 这些符号后来演变成我们今天所用的阿拉伯数字。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2E85EB-CF05-E8A2-D8D4-B3BB16A13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古埃及人发明了数字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E03D36-68A7-FB69-8154-A15407F9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00" y="1330086"/>
            <a:ext cx="10040349" cy="62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8FEF4EC-47F7-1DB1-4215-9F065C4C4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古巴比伦人的</a:t>
            </a:r>
            <a:r>
              <a:rPr lang="en-US" altLang="zh-CN" dirty="0"/>
              <a:t>60</a:t>
            </a:r>
            <a:r>
              <a:rPr lang="zh-CN" altLang="en-US" dirty="0"/>
              <a:t>进制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381181-0453-C0B1-2635-AD580C1A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52" y="1237855"/>
            <a:ext cx="9084200" cy="64806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16CB60-BE19-3836-0DAE-C85ACEF4025C}"/>
              </a:ext>
            </a:extLst>
          </p:cNvPr>
          <p:cNvSpPr txBox="1"/>
          <p:nvPr/>
        </p:nvSpPr>
        <p:spPr>
          <a:xfrm>
            <a:off x="11272204" y="2112021"/>
            <a:ext cx="30533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我们生活中有哪些有</a:t>
            </a:r>
            <a:r>
              <a:rPr lang="en-US" altLang="zh-CN" sz="5400" dirty="0"/>
              <a:t>60</a:t>
            </a:r>
            <a:r>
              <a:rPr lang="zh-CN" altLang="en-US" sz="5400" dirty="0"/>
              <a:t>进制的东西吗？</a:t>
            </a:r>
            <a:endParaRPr lang="en-US" altLang="zh-CN" sz="5400" dirty="0"/>
          </a:p>
          <a:p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63124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1FFA1F-0F15-B066-750D-C215FB9E4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古罗马数字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B4E538-2542-32DA-8CBC-F2C17BD5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99" y="1751284"/>
            <a:ext cx="5886753" cy="34926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89D14D-D9CE-B158-093D-55229E99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749" y="1662380"/>
            <a:ext cx="5639090" cy="36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7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A120B7-E538-3B71-8DCD-391DDFC69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印度发明了我们现在所使用的数字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5502C0-64B4-423A-9B4A-276769EBF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3" y="1450866"/>
            <a:ext cx="8586887" cy="57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25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644</Words>
  <Application>Microsoft Office PowerPoint</Application>
  <PresentationFormat>自定义</PresentationFormat>
  <Paragraphs>180</Paragraphs>
  <Slides>30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Overpass Light</vt:lpstr>
      <vt:lpstr>Arial</vt:lpstr>
      <vt:lpstr>-apple-system</vt:lpstr>
      <vt:lpstr>Overpass Bold</vt:lpstr>
      <vt:lpstr>Syne Bold</vt:lpstr>
      <vt:lpstr>Overpass Medium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gewi</cp:lastModifiedBy>
  <cp:revision>1</cp:revision>
  <dcterms:created xsi:type="dcterms:W3CDTF">2025-03-21T19:54:51Z</dcterms:created>
  <dcterms:modified xsi:type="dcterms:W3CDTF">2025-03-21T22:55:25Z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2025-03-21T19:58:47Z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b065f505-9b50-4892-b9b8-c73a1f7725d5</vt:lpwstr>
  </property>
  <property fmtid="{D5CDD505-2E9C-101B-9397-08002B2CF9AE}" pid="7" name="MSIP_Label_defa4170-0d19-0005-0004-bc88714345d2_ActionId">
    <vt:lpwstr>3ac0194b-528c-4f44-b460-d04abf01a415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